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6" r:id="rId1"/>
  </p:sldMasterIdLst>
  <p:notesMasterIdLst>
    <p:notesMasterId r:id="rId25"/>
  </p:notesMasterIdLst>
  <p:sldIdLst>
    <p:sldId id="284" r:id="rId2"/>
    <p:sldId id="305" r:id="rId3"/>
    <p:sldId id="311" r:id="rId4"/>
    <p:sldId id="285" r:id="rId5"/>
    <p:sldId id="307" r:id="rId6"/>
    <p:sldId id="278" r:id="rId7"/>
    <p:sldId id="296" r:id="rId8"/>
    <p:sldId id="297" r:id="rId9"/>
    <p:sldId id="299" r:id="rId10"/>
    <p:sldId id="303" r:id="rId11"/>
    <p:sldId id="286" r:id="rId12"/>
    <p:sldId id="300" r:id="rId13"/>
    <p:sldId id="287" r:id="rId14"/>
    <p:sldId id="288" r:id="rId15"/>
    <p:sldId id="289" r:id="rId16"/>
    <p:sldId id="290" r:id="rId17"/>
    <p:sldId id="301" r:id="rId18"/>
    <p:sldId id="302" r:id="rId19"/>
    <p:sldId id="316" r:id="rId20"/>
    <p:sldId id="317" r:id="rId21"/>
    <p:sldId id="319" r:id="rId22"/>
    <p:sldId id="318" r:id="rId23"/>
    <p:sldId id="304" r:id="rId24"/>
  </p:sldIdLst>
  <p:sldSz cx="12192000" cy="6858000"/>
  <p:notesSz cx="6788150" cy="99234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p:scale>
          <a:sx n="100" d="100"/>
          <a:sy n="100" d="100"/>
        </p:scale>
        <p:origin x="-296"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03006B-9384-457C-9EE4-DF454E760E5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E6234041-1B08-46E6-91BF-9F54B8F8F8D8}">
      <dgm:prSet phldrT="[Testo]"/>
      <dgm:spPr/>
      <dgm:t>
        <a:bodyPr/>
        <a:lstStyle/>
        <a:p>
          <a:r>
            <a:rPr lang="en-US" dirty="0" smtClean="0">
              <a:solidFill>
                <a:srgbClr val="7598D9">
                  <a:lumMod val="50000"/>
                </a:srgbClr>
              </a:solidFill>
              <a:latin typeface="Arial" pitchFamily="34" charset="0"/>
              <a:cs typeface="Arial" pitchFamily="34" charset="0"/>
            </a:rPr>
            <a:t>Start date project : 1</a:t>
          </a:r>
          <a:r>
            <a:rPr lang="en-US" baseline="30000" dirty="0" smtClean="0">
              <a:solidFill>
                <a:srgbClr val="7598D9">
                  <a:lumMod val="50000"/>
                </a:srgbClr>
              </a:solidFill>
              <a:latin typeface="Arial" pitchFamily="34" charset="0"/>
              <a:cs typeface="Arial" pitchFamily="34" charset="0"/>
            </a:rPr>
            <a:t>th</a:t>
          </a:r>
          <a:r>
            <a:rPr lang="en-US" dirty="0" smtClean="0">
              <a:solidFill>
                <a:srgbClr val="7598D9">
                  <a:lumMod val="50000"/>
                </a:srgbClr>
              </a:solidFill>
              <a:latin typeface="Arial" pitchFamily="34" charset="0"/>
              <a:cs typeface="Arial" pitchFamily="34" charset="0"/>
            </a:rPr>
            <a:t> </a:t>
          </a:r>
          <a:r>
            <a:rPr lang="en-US" dirty="0" err="1" smtClean="0">
              <a:solidFill>
                <a:srgbClr val="7598D9">
                  <a:lumMod val="50000"/>
                </a:srgbClr>
              </a:solidFill>
              <a:latin typeface="Arial" pitchFamily="34" charset="0"/>
              <a:cs typeface="Arial" pitchFamily="34" charset="0"/>
            </a:rPr>
            <a:t>Gennary</a:t>
          </a:r>
          <a:r>
            <a:rPr lang="en-US" dirty="0" smtClean="0">
              <a:solidFill>
                <a:srgbClr val="7598D9">
                  <a:lumMod val="50000"/>
                </a:srgbClr>
              </a:solidFill>
              <a:latin typeface="Arial" pitchFamily="34" charset="0"/>
              <a:cs typeface="Arial" pitchFamily="34" charset="0"/>
            </a:rPr>
            <a:t> 2014</a:t>
          </a:r>
          <a:endParaRPr lang="it-IT" dirty="0"/>
        </a:p>
      </dgm:t>
    </dgm:pt>
    <dgm:pt modelId="{F74DAC32-E61B-4CAE-B45E-952D0E34C6AB}" type="parTrans" cxnId="{0991AD50-4346-4C59-80BA-310E0F14D140}">
      <dgm:prSet/>
      <dgm:spPr/>
      <dgm:t>
        <a:bodyPr/>
        <a:lstStyle/>
        <a:p>
          <a:endParaRPr lang="it-IT"/>
        </a:p>
      </dgm:t>
    </dgm:pt>
    <dgm:pt modelId="{DA2380BC-6813-4208-8ACD-ADE5C5676F7C}" type="sibTrans" cxnId="{0991AD50-4346-4C59-80BA-310E0F14D140}">
      <dgm:prSet/>
      <dgm:spPr/>
      <dgm:t>
        <a:bodyPr/>
        <a:lstStyle/>
        <a:p>
          <a:endParaRPr lang="it-IT"/>
        </a:p>
      </dgm:t>
    </dgm:pt>
    <dgm:pt modelId="{58B1DB8B-7BCD-4EA5-9415-F078B971B876}">
      <dgm:prSet phldrT="[Testo]"/>
      <dgm:spPr/>
      <dgm:t>
        <a:bodyPr/>
        <a:lstStyle/>
        <a:p>
          <a:r>
            <a:rPr lang="en-US" dirty="0" smtClean="0">
              <a:solidFill>
                <a:srgbClr val="7598D9">
                  <a:lumMod val="50000"/>
                </a:srgbClr>
              </a:solidFill>
              <a:latin typeface="Arial" pitchFamily="34" charset="0"/>
              <a:cs typeface="Arial" pitchFamily="34" charset="0"/>
            </a:rPr>
            <a:t>Deliverable: _________2014</a:t>
          </a:r>
          <a:endParaRPr lang="it-IT" dirty="0"/>
        </a:p>
      </dgm:t>
    </dgm:pt>
    <dgm:pt modelId="{8206D256-B67C-45E4-9E42-F650440A5557}" type="parTrans" cxnId="{1C627FEB-9155-414A-8172-D190CF4A355E}">
      <dgm:prSet/>
      <dgm:spPr/>
      <dgm:t>
        <a:bodyPr/>
        <a:lstStyle/>
        <a:p>
          <a:endParaRPr lang="it-IT"/>
        </a:p>
      </dgm:t>
    </dgm:pt>
    <dgm:pt modelId="{888BEC19-1C94-4DEA-908B-C6713D56C2C6}" type="sibTrans" cxnId="{1C627FEB-9155-414A-8172-D190CF4A355E}">
      <dgm:prSet/>
      <dgm:spPr/>
      <dgm:t>
        <a:bodyPr/>
        <a:lstStyle/>
        <a:p>
          <a:endParaRPr lang="it-IT"/>
        </a:p>
      </dgm:t>
    </dgm:pt>
    <dgm:pt modelId="{DAFE373F-4E47-488A-B0D5-EA0EE61E2A4E}">
      <dgm:prSet phldrT="[Testo]"/>
      <dgm:spPr/>
      <dgm:t>
        <a:bodyPr/>
        <a:lstStyle/>
        <a:p>
          <a:r>
            <a:rPr lang="en-US" dirty="0" smtClean="0">
              <a:solidFill>
                <a:srgbClr val="7598D9">
                  <a:lumMod val="50000"/>
                </a:srgbClr>
              </a:solidFill>
              <a:latin typeface="Arial" pitchFamily="34" charset="0"/>
              <a:cs typeface="Arial" pitchFamily="34" charset="0"/>
            </a:rPr>
            <a:t>Update for final draft at ________2015</a:t>
          </a:r>
          <a:endParaRPr lang="it-IT" dirty="0"/>
        </a:p>
      </dgm:t>
    </dgm:pt>
    <dgm:pt modelId="{F9EC6320-4A08-4ECF-A32F-86A14DE0A0AD}" type="parTrans" cxnId="{F7574418-965B-4F01-84CF-8B9A41691DE4}">
      <dgm:prSet/>
      <dgm:spPr/>
      <dgm:t>
        <a:bodyPr/>
        <a:lstStyle/>
        <a:p>
          <a:endParaRPr lang="it-IT"/>
        </a:p>
      </dgm:t>
    </dgm:pt>
    <dgm:pt modelId="{C64F8F3A-E46A-464E-8EA5-0C521F6AEECE}" type="sibTrans" cxnId="{F7574418-965B-4F01-84CF-8B9A41691DE4}">
      <dgm:prSet/>
      <dgm:spPr/>
      <dgm:t>
        <a:bodyPr/>
        <a:lstStyle/>
        <a:p>
          <a:endParaRPr lang="it-IT"/>
        </a:p>
      </dgm:t>
    </dgm:pt>
    <dgm:pt modelId="{6D389248-418C-4EEF-B1D8-3320E1B0DD67}">
      <dgm:prSet phldrT="[Testo]"/>
      <dgm:spPr/>
      <dgm:t>
        <a:bodyPr/>
        <a:lstStyle/>
        <a:p>
          <a:r>
            <a:rPr lang="en-US" dirty="0" smtClean="0">
              <a:solidFill>
                <a:srgbClr val="7598D9">
                  <a:lumMod val="50000"/>
                </a:srgbClr>
              </a:solidFill>
              <a:latin typeface="Arial" pitchFamily="34" charset="0"/>
              <a:cs typeface="Arial" pitchFamily="34" charset="0"/>
            </a:rPr>
            <a:t>Final date project  31</a:t>
          </a:r>
          <a:r>
            <a:rPr lang="en-US" baseline="30000" dirty="0" smtClean="0">
              <a:solidFill>
                <a:srgbClr val="7598D9">
                  <a:lumMod val="50000"/>
                </a:srgbClr>
              </a:solidFill>
              <a:latin typeface="Arial" pitchFamily="34" charset="0"/>
              <a:cs typeface="Arial" pitchFamily="34" charset="0"/>
            </a:rPr>
            <a:t>th</a:t>
          </a:r>
          <a:r>
            <a:rPr lang="en-US" dirty="0" smtClean="0">
              <a:solidFill>
                <a:srgbClr val="7598D9">
                  <a:lumMod val="50000"/>
                </a:srgbClr>
              </a:solidFill>
              <a:latin typeface="Arial" pitchFamily="34" charset="0"/>
              <a:cs typeface="Arial" pitchFamily="34" charset="0"/>
            </a:rPr>
            <a:t> December 2015 </a:t>
          </a:r>
          <a:endParaRPr lang="it-IT" dirty="0"/>
        </a:p>
      </dgm:t>
    </dgm:pt>
    <dgm:pt modelId="{5A3CAC32-CC92-4994-AC47-7B00D338DD6B}" type="parTrans" cxnId="{E8EC7652-6C7B-40CA-AC2D-BC9811D3C572}">
      <dgm:prSet/>
      <dgm:spPr/>
      <dgm:t>
        <a:bodyPr/>
        <a:lstStyle/>
        <a:p>
          <a:endParaRPr lang="it-IT"/>
        </a:p>
      </dgm:t>
    </dgm:pt>
    <dgm:pt modelId="{B145EA9B-FABE-492C-9F46-956B09468AD4}" type="sibTrans" cxnId="{E8EC7652-6C7B-40CA-AC2D-BC9811D3C572}">
      <dgm:prSet/>
      <dgm:spPr/>
      <dgm:t>
        <a:bodyPr/>
        <a:lstStyle/>
        <a:p>
          <a:endParaRPr lang="it-IT"/>
        </a:p>
      </dgm:t>
    </dgm:pt>
    <dgm:pt modelId="{A55F635D-4A3D-400B-BD09-FFBD82BEF347}" type="pres">
      <dgm:prSet presAssocID="{8903006B-9384-457C-9EE4-DF454E760E50}" presName="linear" presStyleCnt="0">
        <dgm:presLayoutVars>
          <dgm:dir/>
          <dgm:animLvl val="lvl"/>
          <dgm:resizeHandles val="exact"/>
        </dgm:presLayoutVars>
      </dgm:prSet>
      <dgm:spPr/>
      <dgm:t>
        <a:bodyPr/>
        <a:lstStyle/>
        <a:p>
          <a:endParaRPr lang="it-IT"/>
        </a:p>
      </dgm:t>
    </dgm:pt>
    <dgm:pt modelId="{9670B2B9-2FBE-484F-ADB0-5AE20D84503D}" type="pres">
      <dgm:prSet presAssocID="{E6234041-1B08-46E6-91BF-9F54B8F8F8D8}" presName="parentLin" presStyleCnt="0"/>
      <dgm:spPr/>
    </dgm:pt>
    <dgm:pt modelId="{3FA3D156-C3DF-4708-B5B1-D26C018BAC61}" type="pres">
      <dgm:prSet presAssocID="{E6234041-1B08-46E6-91BF-9F54B8F8F8D8}" presName="parentLeftMargin" presStyleLbl="node1" presStyleIdx="0" presStyleCnt="4"/>
      <dgm:spPr/>
      <dgm:t>
        <a:bodyPr/>
        <a:lstStyle/>
        <a:p>
          <a:endParaRPr lang="it-IT"/>
        </a:p>
      </dgm:t>
    </dgm:pt>
    <dgm:pt modelId="{7762E88E-ACC9-4C7C-82C9-7867CDE392B2}" type="pres">
      <dgm:prSet presAssocID="{E6234041-1B08-46E6-91BF-9F54B8F8F8D8}" presName="parentText" presStyleLbl="node1" presStyleIdx="0" presStyleCnt="4">
        <dgm:presLayoutVars>
          <dgm:chMax val="0"/>
          <dgm:bulletEnabled val="1"/>
        </dgm:presLayoutVars>
      </dgm:prSet>
      <dgm:spPr/>
      <dgm:t>
        <a:bodyPr/>
        <a:lstStyle/>
        <a:p>
          <a:endParaRPr lang="it-IT"/>
        </a:p>
      </dgm:t>
    </dgm:pt>
    <dgm:pt modelId="{F8771890-A89A-4E0C-A9B9-F6A668AF1D39}" type="pres">
      <dgm:prSet presAssocID="{E6234041-1B08-46E6-91BF-9F54B8F8F8D8}" presName="negativeSpace" presStyleCnt="0"/>
      <dgm:spPr/>
    </dgm:pt>
    <dgm:pt modelId="{DCF89ABB-51A2-4261-849F-6389F4F44DE1}" type="pres">
      <dgm:prSet presAssocID="{E6234041-1B08-46E6-91BF-9F54B8F8F8D8}" presName="childText" presStyleLbl="conFgAcc1" presStyleIdx="0" presStyleCnt="4">
        <dgm:presLayoutVars>
          <dgm:bulletEnabled val="1"/>
        </dgm:presLayoutVars>
      </dgm:prSet>
      <dgm:spPr/>
    </dgm:pt>
    <dgm:pt modelId="{B0600471-BAB8-4199-ABA9-2C47D7B9BC73}" type="pres">
      <dgm:prSet presAssocID="{DA2380BC-6813-4208-8ACD-ADE5C5676F7C}" presName="spaceBetweenRectangles" presStyleCnt="0"/>
      <dgm:spPr/>
    </dgm:pt>
    <dgm:pt modelId="{C02319DE-56B2-4C96-AFFE-D0FAF7F05009}" type="pres">
      <dgm:prSet presAssocID="{58B1DB8B-7BCD-4EA5-9415-F078B971B876}" presName="parentLin" presStyleCnt="0"/>
      <dgm:spPr/>
    </dgm:pt>
    <dgm:pt modelId="{2CD24FE5-77A2-42B9-9B95-E1A771D04106}" type="pres">
      <dgm:prSet presAssocID="{58B1DB8B-7BCD-4EA5-9415-F078B971B876}" presName="parentLeftMargin" presStyleLbl="node1" presStyleIdx="0" presStyleCnt="4"/>
      <dgm:spPr/>
      <dgm:t>
        <a:bodyPr/>
        <a:lstStyle/>
        <a:p>
          <a:endParaRPr lang="it-IT"/>
        </a:p>
      </dgm:t>
    </dgm:pt>
    <dgm:pt modelId="{17650EA2-61B7-4805-A078-EABC77F32CDC}" type="pres">
      <dgm:prSet presAssocID="{58B1DB8B-7BCD-4EA5-9415-F078B971B876}" presName="parentText" presStyleLbl="node1" presStyleIdx="1" presStyleCnt="4" custScaleX="115624">
        <dgm:presLayoutVars>
          <dgm:chMax val="0"/>
          <dgm:bulletEnabled val="1"/>
        </dgm:presLayoutVars>
      </dgm:prSet>
      <dgm:spPr/>
      <dgm:t>
        <a:bodyPr/>
        <a:lstStyle/>
        <a:p>
          <a:endParaRPr lang="it-IT"/>
        </a:p>
      </dgm:t>
    </dgm:pt>
    <dgm:pt modelId="{B6F337BB-93FE-426B-BDE1-F7C6159A86F6}" type="pres">
      <dgm:prSet presAssocID="{58B1DB8B-7BCD-4EA5-9415-F078B971B876}" presName="negativeSpace" presStyleCnt="0"/>
      <dgm:spPr/>
    </dgm:pt>
    <dgm:pt modelId="{6050192E-2A1D-4DB4-8488-75BFCFB1829D}" type="pres">
      <dgm:prSet presAssocID="{58B1DB8B-7BCD-4EA5-9415-F078B971B876}" presName="childText" presStyleLbl="conFgAcc1" presStyleIdx="1" presStyleCnt="4">
        <dgm:presLayoutVars>
          <dgm:bulletEnabled val="1"/>
        </dgm:presLayoutVars>
      </dgm:prSet>
      <dgm:spPr/>
    </dgm:pt>
    <dgm:pt modelId="{9A025D7E-F786-4073-9B26-FF343648E517}" type="pres">
      <dgm:prSet presAssocID="{888BEC19-1C94-4DEA-908B-C6713D56C2C6}" presName="spaceBetweenRectangles" presStyleCnt="0"/>
      <dgm:spPr/>
    </dgm:pt>
    <dgm:pt modelId="{8D8136C4-4A9B-4202-A691-D4E03705AFD4}" type="pres">
      <dgm:prSet presAssocID="{DAFE373F-4E47-488A-B0D5-EA0EE61E2A4E}" presName="parentLin" presStyleCnt="0"/>
      <dgm:spPr/>
    </dgm:pt>
    <dgm:pt modelId="{677C34FB-5BAF-4FF2-99EB-7327095561F9}" type="pres">
      <dgm:prSet presAssocID="{DAFE373F-4E47-488A-B0D5-EA0EE61E2A4E}" presName="parentLeftMargin" presStyleLbl="node1" presStyleIdx="1" presStyleCnt="4"/>
      <dgm:spPr/>
      <dgm:t>
        <a:bodyPr/>
        <a:lstStyle/>
        <a:p>
          <a:endParaRPr lang="it-IT"/>
        </a:p>
      </dgm:t>
    </dgm:pt>
    <dgm:pt modelId="{DB9B9E31-BC87-49BF-B004-54A522B86886}" type="pres">
      <dgm:prSet presAssocID="{DAFE373F-4E47-488A-B0D5-EA0EE61E2A4E}" presName="parentText" presStyleLbl="node1" presStyleIdx="2" presStyleCnt="4" custScaleX="129070">
        <dgm:presLayoutVars>
          <dgm:chMax val="0"/>
          <dgm:bulletEnabled val="1"/>
        </dgm:presLayoutVars>
      </dgm:prSet>
      <dgm:spPr/>
      <dgm:t>
        <a:bodyPr/>
        <a:lstStyle/>
        <a:p>
          <a:endParaRPr lang="it-IT"/>
        </a:p>
      </dgm:t>
    </dgm:pt>
    <dgm:pt modelId="{FDF179C6-44C2-41EB-9B4A-0A84AF362952}" type="pres">
      <dgm:prSet presAssocID="{DAFE373F-4E47-488A-B0D5-EA0EE61E2A4E}" presName="negativeSpace" presStyleCnt="0"/>
      <dgm:spPr/>
    </dgm:pt>
    <dgm:pt modelId="{CE597228-579E-472B-8311-0A031129890D}" type="pres">
      <dgm:prSet presAssocID="{DAFE373F-4E47-488A-B0D5-EA0EE61E2A4E}" presName="childText" presStyleLbl="conFgAcc1" presStyleIdx="2" presStyleCnt="4">
        <dgm:presLayoutVars>
          <dgm:bulletEnabled val="1"/>
        </dgm:presLayoutVars>
      </dgm:prSet>
      <dgm:spPr/>
    </dgm:pt>
    <dgm:pt modelId="{3EF83EC3-528E-4C69-82A2-6262FF61FE4E}" type="pres">
      <dgm:prSet presAssocID="{C64F8F3A-E46A-464E-8EA5-0C521F6AEECE}" presName="spaceBetweenRectangles" presStyleCnt="0"/>
      <dgm:spPr/>
    </dgm:pt>
    <dgm:pt modelId="{6D0FA862-40DD-4B26-B91C-3477450F4589}" type="pres">
      <dgm:prSet presAssocID="{6D389248-418C-4EEF-B1D8-3320E1B0DD67}" presName="parentLin" presStyleCnt="0"/>
      <dgm:spPr/>
    </dgm:pt>
    <dgm:pt modelId="{0FC0941A-0707-408B-A36C-1DD07DB83DDA}" type="pres">
      <dgm:prSet presAssocID="{6D389248-418C-4EEF-B1D8-3320E1B0DD67}" presName="parentLeftMargin" presStyleLbl="node1" presStyleIdx="2" presStyleCnt="4"/>
      <dgm:spPr/>
      <dgm:t>
        <a:bodyPr/>
        <a:lstStyle/>
        <a:p>
          <a:endParaRPr lang="it-IT"/>
        </a:p>
      </dgm:t>
    </dgm:pt>
    <dgm:pt modelId="{E0159F30-8E6C-4430-94AA-85405D503917}" type="pres">
      <dgm:prSet presAssocID="{6D389248-418C-4EEF-B1D8-3320E1B0DD67}" presName="parentText" presStyleLbl="node1" presStyleIdx="3" presStyleCnt="4" custScaleX="116386">
        <dgm:presLayoutVars>
          <dgm:chMax val="0"/>
          <dgm:bulletEnabled val="1"/>
        </dgm:presLayoutVars>
      </dgm:prSet>
      <dgm:spPr/>
      <dgm:t>
        <a:bodyPr/>
        <a:lstStyle/>
        <a:p>
          <a:endParaRPr lang="it-IT"/>
        </a:p>
      </dgm:t>
    </dgm:pt>
    <dgm:pt modelId="{7F532079-BFFB-4A1D-A1A5-5A0D8EFA61DA}" type="pres">
      <dgm:prSet presAssocID="{6D389248-418C-4EEF-B1D8-3320E1B0DD67}" presName="negativeSpace" presStyleCnt="0"/>
      <dgm:spPr/>
    </dgm:pt>
    <dgm:pt modelId="{9FF22D23-8EA8-4696-8018-F015CE817984}" type="pres">
      <dgm:prSet presAssocID="{6D389248-418C-4EEF-B1D8-3320E1B0DD67}" presName="childText" presStyleLbl="conFgAcc1" presStyleIdx="3" presStyleCnt="4">
        <dgm:presLayoutVars>
          <dgm:bulletEnabled val="1"/>
        </dgm:presLayoutVars>
      </dgm:prSet>
      <dgm:spPr/>
    </dgm:pt>
  </dgm:ptLst>
  <dgm:cxnLst>
    <dgm:cxn modelId="{DB2422D8-534B-4109-9CE6-A672B9AA6FCD}" type="presOf" srcId="{58B1DB8B-7BCD-4EA5-9415-F078B971B876}" destId="{2CD24FE5-77A2-42B9-9B95-E1A771D04106}" srcOrd="0" destOrd="0" presId="urn:microsoft.com/office/officeart/2005/8/layout/list1"/>
    <dgm:cxn modelId="{70E81438-CC40-470F-8C52-AE21742E916E}" type="presOf" srcId="{6D389248-418C-4EEF-B1D8-3320E1B0DD67}" destId="{E0159F30-8E6C-4430-94AA-85405D503917}" srcOrd="1" destOrd="0" presId="urn:microsoft.com/office/officeart/2005/8/layout/list1"/>
    <dgm:cxn modelId="{EEDE5FB6-EC2C-40C7-A396-7803818879F3}" type="presOf" srcId="{E6234041-1B08-46E6-91BF-9F54B8F8F8D8}" destId="{7762E88E-ACC9-4C7C-82C9-7867CDE392B2}" srcOrd="1" destOrd="0" presId="urn:microsoft.com/office/officeart/2005/8/layout/list1"/>
    <dgm:cxn modelId="{E8EC7652-6C7B-40CA-AC2D-BC9811D3C572}" srcId="{8903006B-9384-457C-9EE4-DF454E760E50}" destId="{6D389248-418C-4EEF-B1D8-3320E1B0DD67}" srcOrd="3" destOrd="0" parTransId="{5A3CAC32-CC92-4994-AC47-7B00D338DD6B}" sibTransId="{B145EA9B-FABE-492C-9F46-956B09468AD4}"/>
    <dgm:cxn modelId="{2AA2677B-3032-47DB-A98D-7A9A27D00A36}" type="presOf" srcId="{E6234041-1B08-46E6-91BF-9F54B8F8F8D8}" destId="{3FA3D156-C3DF-4708-B5B1-D26C018BAC61}" srcOrd="0" destOrd="0" presId="urn:microsoft.com/office/officeart/2005/8/layout/list1"/>
    <dgm:cxn modelId="{B4C7F522-61BD-4941-8D03-B5A52ADCE260}" type="presOf" srcId="{DAFE373F-4E47-488A-B0D5-EA0EE61E2A4E}" destId="{677C34FB-5BAF-4FF2-99EB-7327095561F9}" srcOrd="0" destOrd="0" presId="urn:microsoft.com/office/officeart/2005/8/layout/list1"/>
    <dgm:cxn modelId="{4A4D216F-9E3C-4AF1-9AA7-57EDB10D9594}" type="presOf" srcId="{DAFE373F-4E47-488A-B0D5-EA0EE61E2A4E}" destId="{DB9B9E31-BC87-49BF-B004-54A522B86886}" srcOrd="1" destOrd="0" presId="urn:microsoft.com/office/officeart/2005/8/layout/list1"/>
    <dgm:cxn modelId="{1C627FEB-9155-414A-8172-D190CF4A355E}" srcId="{8903006B-9384-457C-9EE4-DF454E760E50}" destId="{58B1DB8B-7BCD-4EA5-9415-F078B971B876}" srcOrd="1" destOrd="0" parTransId="{8206D256-B67C-45E4-9E42-F650440A5557}" sibTransId="{888BEC19-1C94-4DEA-908B-C6713D56C2C6}"/>
    <dgm:cxn modelId="{F7574418-965B-4F01-84CF-8B9A41691DE4}" srcId="{8903006B-9384-457C-9EE4-DF454E760E50}" destId="{DAFE373F-4E47-488A-B0D5-EA0EE61E2A4E}" srcOrd="2" destOrd="0" parTransId="{F9EC6320-4A08-4ECF-A32F-86A14DE0A0AD}" sibTransId="{C64F8F3A-E46A-464E-8EA5-0C521F6AEECE}"/>
    <dgm:cxn modelId="{7E0E50BE-19DC-4FBB-9A21-3A53DB8F4971}" type="presOf" srcId="{6D389248-418C-4EEF-B1D8-3320E1B0DD67}" destId="{0FC0941A-0707-408B-A36C-1DD07DB83DDA}" srcOrd="0" destOrd="0" presId="urn:microsoft.com/office/officeart/2005/8/layout/list1"/>
    <dgm:cxn modelId="{0991AD50-4346-4C59-80BA-310E0F14D140}" srcId="{8903006B-9384-457C-9EE4-DF454E760E50}" destId="{E6234041-1B08-46E6-91BF-9F54B8F8F8D8}" srcOrd="0" destOrd="0" parTransId="{F74DAC32-E61B-4CAE-B45E-952D0E34C6AB}" sibTransId="{DA2380BC-6813-4208-8ACD-ADE5C5676F7C}"/>
    <dgm:cxn modelId="{AE324548-FB26-43FA-9693-305516B1EFF3}" type="presOf" srcId="{58B1DB8B-7BCD-4EA5-9415-F078B971B876}" destId="{17650EA2-61B7-4805-A078-EABC77F32CDC}" srcOrd="1" destOrd="0" presId="urn:microsoft.com/office/officeart/2005/8/layout/list1"/>
    <dgm:cxn modelId="{183D44D2-3295-4023-B398-B6E29FCCE195}" type="presOf" srcId="{8903006B-9384-457C-9EE4-DF454E760E50}" destId="{A55F635D-4A3D-400B-BD09-FFBD82BEF347}" srcOrd="0" destOrd="0" presId="urn:microsoft.com/office/officeart/2005/8/layout/list1"/>
    <dgm:cxn modelId="{045670F4-7353-4FDA-8777-43B628C59A6F}" type="presParOf" srcId="{A55F635D-4A3D-400B-BD09-FFBD82BEF347}" destId="{9670B2B9-2FBE-484F-ADB0-5AE20D84503D}" srcOrd="0" destOrd="0" presId="urn:microsoft.com/office/officeart/2005/8/layout/list1"/>
    <dgm:cxn modelId="{43A92FF6-7AEB-4DFD-AAFD-3E29D1168E66}" type="presParOf" srcId="{9670B2B9-2FBE-484F-ADB0-5AE20D84503D}" destId="{3FA3D156-C3DF-4708-B5B1-D26C018BAC61}" srcOrd="0" destOrd="0" presId="urn:microsoft.com/office/officeart/2005/8/layout/list1"/>
    <dgm:cxn modelId="{FF529D12-B3BE-4DA7-87E5-C4484AF93933}" type="presParOf" srcId="{9670B2B9-2FBE-484F-ADB0-5AE20D84503D}" destId="{7762E88E-ACC9-4C7C-82C9-7867CDE392B2}" srcOrd="1" destOrd="0" presId="urn:microsoft.com/office/officeart/2005/8/layout/list1"/>
    <dgm:cxn modelId="{2C0F0417-36CF-4BD4-BC94-4C06936CF8F4}" type="presParOf" srcId="{A55F635D-4A3D-400B-BD09-FFBD82BEF347}" destId="{F8771890-A89A-4E0C-A9B9-F6A668AF1D39}" srcOrd="1" destOrd="0" presId="urn:microsoft.com/office/officeart/2005/8/layout/list1"/>
    <dgm:cxn modelId="{E280A954-F747-4AD2-A45B-0F2E9DF4048A}" type="presParOf" srcId="{A55F635D-4A3D-400B-BD09-FFBD82BEF347}" destId="{DCF89ABB-51A2-4261-849F-6389F4F44DE1}" srcOrd="2" destOrd="0" presId="urn:microsoft.com/office/officeart/2005/8/layout/list1"/>
    <dgm:cxn modelId="{46A9B877-79C3-4462-B53E-49AA85CF4A79}" type="presParOf" srcId="{A55F635D-4A3D-400B-BD09-FFBD82BEF347}" destId="{B0600471-BAB8-4199-ABA9-2C47D7B9BC73}" srcOrd="3" destOrd="0" presId="urn:microsoft.com/office/officeart/2005/8/layout/list1"/>
    <dgm:cxn modelId="{12CA62AD-2EE7-4F38-9A88-132720F66A58}" type="presParOf" srcId="{A55F635D-4A3D-400B-BD09-FFBD82BEF347}" destId="{C02319DE-56B2-4C96-AFFE-D0FAF7F05009}" srcOrd="4" destOrd="0" presId="urn:microsoft.com/office/officeart/2005/8/layout/list1"/>
    <dgm:cxn modelId="{51CFAE6B-6C1C-4B7B-8781-A394C26304EA}" type="presParOf" srcId="{C02319DE-56B2-4C96-AFFE-D0FAF7F05009}" destId="{2CD24FE5-77A2-42B9-9B95-E1A771D04106}" srcOrd="0" destOrd="0" presId="urn:microsoft.com/office/officeart/2005/8/layout/list1"/>
    <dgm:cxn modelId="{CBDFE259-2E7F-40D7-AA4A-82CC76DF51A8}" type="presParOf" srcId="{C02319DE-56B2-4C96-AFFE-D0FAF7F05009}" destId="{17650EA2-61B7-4805-A078-EABC77F32CDC}" srcOrd="1" destOrd="0" presId="urn:microsoft.com/office/officeart/2005/8/layout/list1"/>
    <dgm:cxn modelId="{1ACB66F0-B945-406B-AC53-62EAE3097E5F}" type="presParOf" srcId="{A55F635D-4A3D-400B-BD09-FFBD82BEF347}" destId="{B6F337BB-93FE-426B-BDE1-F7C6159A86F6}" srcOrd="5" destOrd="0" presId="urn:microsoft.com/office/officeart/2005/8/layout/list1"/>
    <dgm:cxn modelId="{BCA6D243-B6FD-46A3-95E7-9A51F02C97DE}" type="presParOf" srcId="{A55F635D-4A3D-400B-BD09-FFBD82BEF347}" destId="{6050192E-2A1D-4DB4-8488-75BFCFB1829D}" srcOrd="6" destOrd="0" presId="urn:microsoft.com/office/officeart/2005/8/layout/list1"/>
    <dgm:cxn modelId="{CCB9E1C6-D9A4-4F67-A8CF-B5E9C662BE05}" type="presParOf" srcId="{A55F635D-4A3D-400B-BD09-FFBD82BEF347}" destId="{9A025D7E-F786-4073-9B26-FF343648E517}" srcOrd="7" destOrd="0" presId="urn:microsoft.com/office/officeart/2005/8/layout/list1"/>
    <dgm:cxn modelId="{794BE87B-9290-4AE1-90B1-67331CA07EAA}" type="presParOf" srcId="{A55F635D-4A3D-400B-BD09-FFBD82BEF347}" destId="{8D8136C4-4A9B-4202-A691-D4E03705AFD4}" srcOrd="8" destOrd="0" presId="urn:microsoft.com/office/officeart/2005/8/layout/list1"/>
    <dgm:cxn modelId="{FDB9C05F-D96B-4214-882E-41D200982921}" type="presParOf" srcId="{8D8136C4-4A9B-4202-A691-D4E03705AFD4}" destId="{677C34FB-5BAF-4FF2-99EB-7327095561F9}" srcOrd="0" destOrd="0" presId="urn:microsoft.com/office/officeart/2005/8/layout/list1"/>
    <dgm:cxn modelId="{3CE54913-E690-4C46-A78F-11D905E16AA2}" type="presParOf" srcId="{8D8136C4-4A9B-4202-A691-D4E03705AFD4}" destId="{DB9B9E31-BC87-49BF-B004-54A522B86886}" srcOrd="1" destOrd="0" presId="urn:microsoft.com/office/officeart/2005/8/layout/list1"/>
    <dgm:cxn modelId="{81ECF0BA-2F00-4C7B-8207-260CBF6C6F5F}" type="presParOf" srcId="{A55F635D-4A3D-400B-BD09-FFBD82BEF347}" destId="{FDF179C6-44C2-41EB-9B4A-0A84AF362952}" srcOrd="9" destOrd="0" presId="urn:microsoft.com/office/officeart/2005/8/layout/list1"/>
    <dgm:cxn modelId="{F2225F55-993D-4D9D-97C5-0EB2A0ED9FDE}" type="presParOf" srcId="{A55F635D-4A3D-400B-BD09-FFBD82BEF347}" destId="{CE597228-579E-472B-8311-0A031129890D}" srcOrd="10" destOrd="0" presId="urn:microsoft.com/office/officeart/2005/8/layout/list1"/>
    <dgm:cxn modelId="{3875FEF4-3E99-4EAB-AEEC-B0AD02B44906}" type="presParOf" srcId="{A55F635D-4A3D-400B-BD09-FFBD82BEF347}" destId="{3EF83EC3-528E-4C69-82A2-6262FF61FE4E}" srcOrd="11" destOrd="0" presId="urn:microsoft.com/office/officeart/2005/8/layout/list1"/>
    <dgm:cxn modelId="{AA8CDC50-8549-4C73-BECC-35605916B6BB}" type="presParOf" srcId="{A55F635D-4A3D-400B-BD09-FFBD82BEF347}" destId="{6D0FA862-40DD-4B26-B91C-3477450F4589}" srcOrd="12" destOrd="0" presId="urn:microsoft.com/office/officeart/2005/8/layout/list1"/>
    <dgm:cxn modelId="{AE68474E-1ED0-47A9-B9E8-E0F39A1F34EC}" type="presParOf" srcId="{6D0FA862-40DD-4B26-B91C-3477450F4589}" destId="{0FC0941A-0707-408B-A36C-1DD07DB83DDA}" srcOrd="0" destOrd="0" presId="urn:microsoft.com/office/officeart/2005/8/layout/list1"/>
    <dgm:cxn modelId="{BFCEA3EA-313B-465F-BAF2-098751C2E988}" type="presParOf" srcId="{6D0FA862-40DD-4B26-B91C-3477450F4589}" destId="{E0159F30-8E6C-4430-94AA-85405D503917}" srcOrd="1" destOrd="0" presId="urn:microsoft.com/office/officeart/2005/8/layout/list1"/>
    <dgm:cxn modelId="{19274DB3-CDE7-4B60-83DC-6E24BE087F1B}" type="presParOf" srcId="{A55F635D-4A3D-400B-BD09-FFBD82BEF347}" destId="{7F532079-BFFB-4A1D-A1A5-5A0D8EFA61DA}" srcOrd="13" destOrd="0" presId="urn:microsoft.com/office/officeart/2005/8/layout/list1"/>
    <dgm:cxn modelId="{323C1B16-3D4A-4919-AFAD-88214909E8C7}" type="presParOf" srcId="{A55F635D-4A3D-400B-BD09-FFBD82BEF347}" destId="{9FF22D23-8EA8-4696-8018-F015CE817984}"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A72A90-1FE0-4641-831F-97A0EEC2B5F6}"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it-IT"/>
        </a:p>
      </dgm:t>
    </dgm:pt>
    <dgm:pt modelId="{5B7ED420-4437-4DD8-B31F-0B9DB34306FC}">
      <dgm:prSet phldrT="[Testo]"/>
      <dgm:spPr/>
      <dgm:t>
        <a:bodyPr/>
        <a:lstStyle/>
        <a:p>
          <a:r>
            <a:rPr lang="it-IT" b="1" dirty="0" smtClean="0">
              <a:effectLst/>
              <a:latin typeface="+mj-lt"/>
            </a:rPr>
            <a:t>ACTION 3.3</a:t>
          </a:r>
          <a:endParaRPr lang="it-IT" dirty="0"/>
        </a:p>
      </dgm:t>
    </dgm:pt>
    <dgm:pt modelId="{8A3D077F-6019-4B73-99D4-94411D28E65B}" type="parTrans" cxnId="{62C4DD6E-E63F-42DB-B165-52DFD9D8A93E}">
      <dgm:prSet/>
      <dgm:spPr/>
      <dgm:t>
        <a:bodyPr/>
        <a:lstStyle/>
        <a:p>
          <a:endParaRPr lang="it-IT"/>
        </a:p>
      </dgm:t>
    </dgm:pt>
    <dgm:pt modelId="{5FD6D2CE-0644-408E-B3C7-90E7DE43191B}" type="sibTrans" cxnId="{62C4DD6E-E63F-42DB-B165-52DFD9D8A93E}">
      <dgm:prSet/>
      <dgm:spPr/>
      <dgm:t>
        <a:bodyPr/>
        <a:lstStyle/>
        <a:p>
          <a:endParaRPr lang="it-IT"/>
        </a:p>
      </dgm:t>
    </dgm:pt>
    <dgm:pt modelId="{F39C0B5E-2A7D-4136-A0DB-CC76898B0578}">
      <dgm:prSet phldrT="[Testo]"/>
      <dgm:spPr/>
      <dgm:t>
        <a:bodyPr/>
        <a:lstStyle/>
        <a:p>
          <a:r>
            <a:rPr lang="it-IT" b="1" dirty="0" smtClean="0">
              <a:effectLst/>
            </a:rPr>
            <a:t>Development of Database and Information System</a:t>
          </a:r>
          <a:endParaRPr lang="it-IT" dirty="0"/>
        </a:p>
      </dgm:t>
    </dgm:pt>
    <dgm:pt modelId="{CFB466FB-8518-49E9-BCE4-8672709EA736}" type="parTrans" cxnId="{19405F77-C1D6-4610-BAC4-E4A4A6BB49BD}">
      <dgm:prSet/>
      <dgm:spPr/>
      <dgm:t>
        <a:bodyPr/>
        <a:lstStyle/>
        <a:p>
          <a:endParaRPr lang="it-IT"/>
        </a:p>
      </dgm:t>
    </dgm:pt>
    <dgm:pt modelId="{B41F114A-FC0F-4C09-AAA0-A9B1E58E910F}" type="sibTrans" cxnId="{19405F77-C1D6-4610-BAC4-E4A4A6BB49BD}">
      <dgm:prSet/>
      <dgm:spPr/>
      <dgm:t>
        <a:bodyPr/>
        <a:lstStyle/>
        <a:p>
          <a:endParaRPr lang="it-IT"/>
        </a:p>
      </dgm:t>
    </dgm:pt>
    <dgm:pt modelId="{DBC8DA31-0A8A-4F32-A09C-10A0817A664C}">
      <dgm:prSet phldrT="[Testo]"/>
      <dgm:spPr/>
      <dgm:t>
        <a:bodyPr/>
        <a:lstStyle/>
        <a:p>
          <a:r>
            <a:rPr lang="it-IT" b="1" dirty="0" smtClean="0">
              <a:effectLst/>
              <a:latin typeface="+mj-lt"/>
            </a:rPr>
            <a:t>DELIVERABLE </a:t>
          </a:r>
          <a:endParaRPr lang="it-IT" dirty="0"/>
        </a:p>
      </dgm:t>
    </dgm:pt>
    <dgm:pt modelId="{BC68DF8C-33F0-4994-95BE-7440743DE0BB}" type="parTrans" cxnId="{5481D8C3-51CD-4DF7-ABF3-6B9B940A9061}">
      <dgm:prSet/>
      <dgm:spPr/>
      <dgm:t>
        <a:bodyPr/>
        <a:lstStyle/>
        <a:p>
          <a:endParaRPr lang="it-IT"/>
        </a:p>
      </dgm:t>
    </dgm:pt>
    <dgm:pt modelId="{22AA8ED4-57EC-4B53-965D-7F8AD28262BC}" type="sibTrans" cxnId="{5481D8C3-51CD-4DF7-ABF3-6B9B940A9061}">
      <dgm:prSet/>
      <dgm:spPr/>
      <dgm:t>
        <a:bodyPr/>
        <a:lstStyle/>
        <a:p>
          <a:endParaRPr lang="it-IT"/>
        </a:p>
      </dgm:t>
    </dgm:pt>
    <dgm:pt modelId="{1D6D7798-057A-4CB1-9366-448051E65490}">
      <dgm:prSet phldrT="[Testo]"/>
      <dgm:spPr/>
      <dgm:t>
        <a:bodyPr/>
        <a:lstStyle/>
        <a:p>
          <a:r>
            <a:rPr lang="it-IT" b="1" dirty="0" smtClean="0">
              <a:effectLst/>
            </a:rPr>
            <a:t>Information </a:t>
          </a:r>
          <a:r>
            <a:rPr lang="it-IT" b="1" dirty="0" err="1" smtClean="0">
              <a:effectLst/>
            </a:rPr>
            <a:t>system</a:t>
          </a:r>
          <a:r>
            <a:rPr lang="it-IT" b="1" dirty="0" smtClean="0">
              <a:effectLst/>
            </a:rPr>
            <a:t> </a:t>
          </a:r>
          <a:r>
            <a:rPr lang="it-IT" b="1" dirty="0" err="1" smtClean="0">
              <a:effectLst/>
            </a:rPr>
            <a:t>implemented</a:t>
          </a:r>
          <a:r>
            <a:rPr lang="it-IT" b="1" dirty="0" smtClean="0">
              <a:effectLst/>
            </a:rPr>
            <a:t> with </a:t>
          </a:r>
          <a:r>
            <a:rPr lang="it-IT" b="1" dirty="0" err="1" smtClean="0">
              <a:effectLst/>
            </a:rPr>
            <a:t>regional</a:t>
          </a:r>
          <a:r>
            <a:rPr lang="it-IT" b="1" dirty="0" smtClean="0">
              <a:effectLst/>
            </a:rPr>
            <a:t> and </a:t>
          </a:r>
          <a:r>
            <a:rPr lang="it-IT" b="1" dirty="0" err="1" smtClean="0">
              <a:effectLst/>
            </a:rPr>
            <a:t>international</a:t>
          </a:r>
          <a:r>
            <a:rPr lang="it-IT" b="1" dirty="0" smtClean="0">
              <a:effectLst/>
            </a:rPr>
            <a:t> data</a:t>
          </a:r>
          <a:endParaRPr lang="it-IT" dirty="0"/>
        </a:p>
      </dgm:t>
    </dgm:pt>
    <dgm:pt modelId="{004C1713-3439-4ABD-9117-B3C7F343E251}" type="parTrans" cxnId="{654C7ADF-967C-47C8-967D-FE4F3571DF04}">
      <dgm:prSet/>
      <dgm:spPr/>
      <dgm:t>
        <a:bodyPr/>
        <a:lstStyle/>
        <a:p>
          <a:endParaRPr lang="it-IT"/>
        </a:p>
      </dgm:t>
    </dgm:pt>
    <dgm:pt modelId="{03F8938D-B487-4A91-94AA-4C49CE48D80E}" type="sibTrans" cxnId="{654C7ADF-967C-47C8-967D-FE4F3571DF04}">
      <dgm:prSet/>
      <dgm:spPr/>
      <dgm:t>
        <a:bodyPr/>
        <a:lstStyle/>
        <a:p>
          <a:endParaRPr lang="it-IT"/>
        </a:p>
      </dgm:t>
    </dgm:pt>
    <dgm:pt modelId="{21CD60A2-D93D-4403-AF0E-A0BB1B699588}">
      <dgm:prSet phldrT="[Testo]"/>
      <dgm:spPr/>
      <dgm:t>
        <a:bodyPr/>
        <a:lstStyle/>
        <a:p>
          <a:r>
            <a:rPr lang="it-IT" b="1" dirty="0" smtClean="0">
              <a:effectLst/>
              <a:latin typeface="+mj-lt"/>
            </a:rPr>
            <a:t>CONTRIBUTION TO DELIBERABLE</a:t>
          </a:r>
          <a:endParaRPr lang="it-IT" dirty="0"/>
        </a:p>
      </dgm:t>
    </dgm:pt>
    <dgm:pt modelId="{21F681F4-0246-4713-A83A-D3113707D32D}" type="parTrans" cxnId="{4743B5A2-85E3-43CC-AD39-BA92EB72C48E}">
      <dgm:prSet/>
      <dgm:spPr/>
      <dgm:t>
        <a:bodyPr/>
        <a:lstStyle/>
        <a:p>
          <a:endParaRPr lang="it-IT"/>
        </a:p>
      </dgm:t>
    </dgm:pt>
    <dgm:pt modelId="{708B184D-381D-4A2E-B1FF-73AA5703DA07}" type="sibTrans" cxnId="{4743B5A2-85E3-43CC-AD39-BA92EB72C48E}">
      <dgm:prSet/>
      <dgm:spPr/>
      <dgm:t>
        <a:bodyPr/>
        <a:lstStyle/>
        <a:p>
          <a:endParaRPr lang="it-IT"/>
        </a:p>
      </dgm:t>
    </dgm:pt>
    <dgm:pt modelId="{B518E5B1-E0C0-4CDC-882A-D1AAE1FA37A9}">
      <dgm:prSet phldrT="[Testo]"/>
      <dgm:spPr/>
      <dgm:t>
        <a:bodyPr/>
        <a:lstStyle/>
        <a:p>
          <a:r>
            <a:rPr lang="it-IT" b="1" dirty="0" err="1" smtClean="0">
              <a:effectLst/>
            </a:rPr>
            <a:t>Population</a:t>
          </a:r>
          <a:r>
            <a:rPr lang="it-IT" b="1" dirty="0" smtClean="0">
              <a:effectLst/>
            </a:rPr>
            <a:t> of the </a:t>
          </a:r>
          <a:r>
            <a:rPr lang="it-IT" b="1" dirty="0" err="1" smtClean="0">
              <a:effectLst/>
            </a:rPr>
            <a:t>biodiversity</a:t>
          </a:r>
          <a:r>
            <a:rPr lang="it-IT" b="1" dirty="0" smtClean="0">
              <a:effectLst/>
            </a:rPr>
            <a:t> database with </a:t>
          </a:r>
          <a:r>
            <a:rPr lang="it-IT" b="1" dirty="0" err="1" smtClean="0">
              <a:effectLst/>
            </a:rPr>
            <a:t>regional</a:t>
          </a:r>
          <a:r>
            <a:rPr lang="it-IT" b="1" dirty="0" smtClean="0">
              <a:effectLst/>
            </a:rPr>
            <a:t> (marine and coastal </a:t>
          </a:r>
          <a:r>
            <a:rPr lang="it-IT" b="1" dirty="0" err="1" smtClean="0">
              <a:effectLst/>
            </a:rPr>
            <a:t>ecosystems</a:t>
          </a:r>
          <a:r>
            <a:rPr lang="it-IT" b="1" dirty="0" smtClean="0">
              <a:effectLst/>
            </a:rPr>
            <a:t>) and </a:t>
          </a:r>
          <a:r>
            <a:rPr lang="it-IT" b="1" dirty="0" err="1" smtClean="0">
              <a:effectLst/>
            </a:rPr>
            <a:t>international</a:t>
          </a:r>
          <a:r>
            <a:rPr lang="it-IT" b="1" dirty="0" smtClean="0">
              <a:effectLst/>
            </a:rPr>
            <a:t> data (</a:t>
          </a:r>
          <a:r>
            <a:rPr lang="it-IT" b="1" dirty="0" err="1" smtClean="0">
              <a:solidFill>
                <a:schemeClr val="bg1"/>
              </a:solidFill>
              <a:effectLst/>
            </a:rPr>
            <a:t>Lifewatch</a:t>
          </a:r>
          <a:r>
            <a:rPr lang="it-IT" b="1" dirty="0" smtClean="0">
              <a:effectLst/>
            </a:rPr>
            <a:t>)</a:t>
          </a:r>
          <a:endParaRPr lang="it-IT" dirty="0"/>
        </a:p>
      </dgm:t>
    </dgm:pt>
    <dgm:pt modelId="{C8A71E23-FE96-4190-B444-63787B0C9CB4}" type="parTrans" cxnId="{A57BE0F2-1B10-4824-AC75-3613CACF5F36}">
      <dgm:prSet/>
      <dgm:spPr/>
      <dgm:t>
        <a:bodyPr/>
        <a:lstStyle/>
        <a:p>
          <a:endParaRPr lang="it-IT"/>
        </a:p>
      </dgm:t>
    </dgm:pt>
    <dgm:pt modelId="{B7091500-620F-49DB-92AD-02692263DE95}" type="sibTrans" cxnId="{A57BE0F2-1B10-4824-AC75-3613CACF5F36}">
      <dgm:prSet/>
      <dgm:spPr/>
      <dgm:t>
        <a:bodyPr/>
        <a:lstStyle/>
        <a:p>
          <a:endParaRPr lang="it-IT"/>
        </a:p>
      </dgm:t>
    </dgm:pt>
    <dgm:pt modelId="{DA8BD746-78AC-4FBC-8C30-D92E91E8BE26}">
      <dgm:prSet phldrT="[Testo]"/>
      <dgm:spPr/>
      <dgm:t>
        <a:bodyPr/>
        <a:lstStyle/>
        <a:p>
          <a:r>
            <a:rPr lang="it-IT" b="1" dirty="0" smtClean="0"/>
            <a:t>STARTING STEP</a:t>
          </a:r>
          <a:endParaRPr lang="it-IT" b="1" dirty="0"/>
        </a:p>
      </dgm:t>
    </dgm:pt>
    <dgm:pt modelId="{20EC0FB0-2218-4DA9-B483-8D3683793EA5}" type="parTrans" cxnId="{68C03420-9651-456B-A25B-A05B7E30DC0D}">
      <dgm:prSet/>
      <dgm:spPr/>
      <dgm:t>
        <a:bodyPr/>
        <a:lstStyle/>
        <a:p>
          <a:endParaRPr lang="it-IT"/>
        </a:p>
      </dgm:t>
    </dgm:pt>
    <dgm:pt modelId="{63E35D47-CF27-4647-8CF2-E2C9A51DD972}" type="sibTrans" cxnId="{68C03420-9651-456B-A25B-A05B7E30DC0D}">
      <dgm:prSet/>
      <dgm:spPr/>
      <dgm:t>
        <a:bodyPr/>
        <a:lstStyle/>
        <a:p>
          <a:endParaRPr lang="it-IT"/>
        </a:p>
      </dgm:t>
    </dgm:pt>
    <dgm:pt modelId="{1EE1D882-6B03-4C87-A793-B691B82694E6}">
      <dgm:prSet phldrT="[Testo]"/>
      <dgm:spPr/>
      <dgm:t>
        <a:bodyPr/>
        <a:lstStyle/>
        <a:p>
          <a:r>
            <a:rPr lang="en-US" b="1" dirty="0" smtClean="0"/>
            <a:t>Field sampling at protected areas </a:t>
          </a:r>
          <a:r>
            <a:rPr lang="en-US" b="1" dirty="0" err="1" smtClean="0"/>
            <a:t>Natura</a:t>
          </a:r>
          <a:r>
            <a:rPr lang="en-US" b="1" dirty="0" smtClean="0"/>
            <a:t> 2000 sites included in the draft strategic BIG, with the aim of collecting data on marine and coastal biodiversity of the lagoon and then carry out a study of the response of biodiversity based on the properties of ecosystems water</a:t>
          </a:r>
          <a:endParaRPr lang="it-IT" b="1" dirty="0"/>
        </a:p>
      </dgm:t>
    </dgm:pt>
    <dgm:pt modelId="{760F8C14-D68E-4E21-9B71-204058FF85BA}" type="parTrans" cxnId="{5ED4EC21-F63E-4503-985B-7E9B2AFDDBAC}">
      <dgm:prSet/>
      <dgm:spPr/>
      <dgm:t>
        <a:bodyPr/>
        <a:lstStyle/>
        <a:p>
          <a:endParaRPr lang="it-IT"/>
        </a:p>
      </dgm:t>
    </dgm:pt>
    <dgm:pt modelId="{AC0413D8-EF91-4A58-8B65-B98A036E837F}" type="sibTrans" cxnId="{5ED4EC21-F63E-4503-985B-7E9B2AFDDBAC}">
      <dgm:prSet/>
      <dgm:spPr/>
      <dgm:t>
        <a:bodyPr/>
        <a:lstStyle/>
        <a:p>
          <a:endParaRPr lang="it-IT"/>
        </a:p>
      </dgm:t>
    </dgm:pt>
    <dgm:pt modelId="{2DA6B1D8-5595-4AFE-9650-203D8131FD89}" type="pres">
      <dgm:prSet presAssocID="{84A72A90-1FE0-4641-831F-97A0EEC2B5F6}" presName="Name0" presStyleCnt="0">
        <dgm:presLayoutVars>
          <dgm:dir/>
          <dgm:animLvl val="lvl"/>
          <dgm:resizeHandles val="exact"/>
        </dgm:presLayoutVars>
      </dgm:prSet>
      <dgm:spPr/>
      <dgm:t>
        <a:bodyPr/>
        <a:lstStyle/>
        <a:p>
          <a:endParaRPr lang="it-IT"/>
        </a:p>
      </dgm:t>
    </dgm:pt>
    <dgm:pt modelId="{916386AA-CF88-48DC-9BAC-FE4B9D89A923}" type="pres">
      <dgm:prSet presAssocID="{5B7ED420-4437-4DD8-B31F-0B9DB34306FC}" presName="compositeNode" presStyleCnt="0">
        <dgm:presLayoutVars>
          <dgm:bulletEnabled val="1"/>
        </dgm:presLayoutVars>
      </dgm:prSet>
      <dgm:spPr/>
    </dgm:pt>
    <dgm:pt modelId="{EE76A51A-3FEF-4888-A761-F42E0C2B827F}" type="pres">
      <dgm:prSet presAssocID="{5B7ED420-4437-4DD8-B31F-0B9DB34306FC}" presName="bgRect" presStyleLbl="node1" presStyleIdx="0" presStyleCnt="4"/>
      <dgm:spPr/>
      <dgm:t>
        <a:bodyPr/>
        <a:lstStyle/>
        <a:p>
          <a:endParaRPr lang="it-IT"/>
        </a:p>
      </dgm:t>
    </dgm:pt>
    <dgm:pt modelId="{7840D16F-5DFB-4B93-93AA-D17364C87181}" type="pres">
      <dgm:prSet presAssocID="{5B7ED420-4437-4DD8-B31F-0B9DB34306FC}" presName="parentNode" presStyleLbl="node1" presStyleIdx="0" presStyleCnt="4">
        <dgm:presLayoutVars>
          <dgm:chMax val="0"/>
          <dgm:bulletEnabled val="1"/>
        </dgm:presLayoutVars>
      </dgm:prSet>
      <dgm:spPr/>
      <dgm:t>
        <a:bodyPr/>
        <a:lstStyle/>
        <a:p>
          <a:endParaRPr lang="it-IT"/>
        </a:p>
      </dgm:t>
    </dgm:pt>
    <dgm:pt modelId="{B9B8106E-4EE0-4729-9711-7AC026CA6A27}" type="pres">
      <dgm:prSet presAssocID="{5B7ED420-4437-4DD8-B31F-0B9DB34306FC}" presName="childNode" presStyleLbl="node1" presStyleIdx="0" presStyleCnt="4">
        <dgm:presLayoutVars>
          <dgm:bulletEnabled val="1"/>
        </dgm:presLayoutVars>
      </dgm:prSet>
      <dgm:spPr/>
      <dgm:t>
        <a:bodyPr/>
        <a:lstStyle/>
        <a:p>
          <a:endParaRPr lang="it-IT"/>
        </a:p>
      </dgm:t>
    </dgm:pt>
    <dgm:pt modelId="{6F3C4E15-395D-4CCC-BAC0-DD7AE3F81C94}" type="pres">
      <dgm:prSet presAssocID="{5FD6D2CE-0644-408E-B3C7-90E7DE43191B}" presName="hSp" presStyleCnt="0"/>
      <dgm:spPr/>
    </dgm:pt>
    <dgm:pt modelId="{3A022EA2-34A3-4AB3-BE22-C584ED53EDDB}" type="pres">
      <dgm:prSet presAssocID="{5FD6D2CE-0644-408E-B3C7-90E7DE43191B}" presName="vProcSp" presStyleCnt="0"/>
      <dgm:spPr/>
    </dgm:pt>
    <dgm:pt modelId="{83CD40F7-0C7F-47C8-9EFB-C7F41DD335A7}" type="pres">
      <dgm:prSet presAssocID="{5FD6D2CE-0644-408E-B3C7-90E7DE43191B}" presName="vSp1" presStyleCnt="0"/>
      <dgm:spPr/>
    </dgm:pt>
    <dgm:pt modelId="{59D0321A-5FCA-4E5A-A92B-BACE7E54396A}" type="pres">
      <dgm:prSet presAssocID="{5FD6D2CE-0644-408E-B3C7-90E7DE43191B}" presName="simulatedConn" presStyleLbl="solidFgAcc1" presStyleIdx="0" presStyleCnt="3"/>
      <dgm:spPr/>
    </dgm:pt>
    <dgm:pt modelId="{CD92609D-B14F-4399-BA41-CE6D21F76EA7}" type="pres">
      <dgm:prSet presAssocID="{5FD6D2CE-0644-408E-B3C7-90E7DE43191B}" presName="vSp2" presStyleCnt="0"/>
      <dgm:spPr/>
    </dgm:pt>
    <dgm:pt modelId="{912A67AF-87FF-4714-8CE1-3E4127453DD9}" type="pres">
      <dgm:prSet presAssocID="{5FD6D2CE-0644-408E-B3C7-90E7DE43191B}" presName="sibTrans" presStyleCnt="0"/>
      <dgm:spPr/>
    </dgm:pt>
    <dgm:pt modelId="{6D65825A-1190-4335-A6AA-F5F99F794617}" type="pres">
      <dgm:prSet presAssocID="{DBC8DA31-0A8A-4F32-A09C-10A0817A664C}" presName="compositeNode" presStyleCnt="0">
        <dgm:presLayoutVars>
          <dgm:bulletEnabled val="1"/>
        </dgm:presLayoutVars>
      </dgm:prSet>
      <dgm:spPr/>
    </dgm:pt>
    <dgm:pt modelId="{ED3E27E1-78B8-49B6-A4F7-661F6B39A843}" type="pres">
      <dgm:prSet presAssocID="{DBC8DA31-0A8A-4F32-A09C-10A0817A664C}" presName="bgRect" presStyleLbl="node1" presStyleIdx="1" presStyleCnt="4" custLinFactNeighborY="610"/>
      <dgm:spPr/>
      <dgm:t>
        <a:bodyPr/>
        <a:lstStyle/>
        <a:p>
          <a:endParaRPr lang="it-IT"/>
        </a:p>
      </dgm:t>
    </dgm:pt>
    <dgm:pt modelId="{27297EF0-D2BB-4A69-99D0-575FFFFFD89F}" type="pres">
      <dgm:prSet presAssocID="{DBC8DA31-0A8A-4F32-A09C-10A0817A664C}" presName="parentNode" presStyleLbl="node1" presStyleIdx="1" presStyleCnt="4">
        <dgm:presLayoutVars>
          <dgm:chMax val="0"/>
          <dgm:bulletEnabled val="1"/>
        </dgm:presLayoutVars>
      </dgm:prSet>
      <dgm:spPr/>
      <dgm:t>
        <a:bodyPr/>
        <a:lstStyle/>
        <a:p>
          <a:endParaRPr lang="it-IT"/>
        </a:p>
      </dgm:t>
    </dgm:pt>
    <dgm:pt modelId="{869BE6AD-598B-43E0-AA93-EB44B9C2577F}" type="pres">
      <dgm:prSet presAssocID="{DBC8DA31-0A8A-4F32-A09C-10A0817A664C}" presName="childNode" presStyleLbl="node1" presStyleIdx="1" presStyleCnt="4">
        <dgm:presLayoutVars>
          <dgm:bulletEnabled val="1"/>
        </dgm:presLayoutVars>
      </dgm:prSet>
      <dgm:spPr/>
      <dgm:t>
        <a:bodyPr/>
        <a:lstStyle/>
        <a:p>
          <a:endParaRPr lang="it-IT"/>
        </a:p>
      </dgm:t>
    </dgm:pt>
    <dgm:pt modelId="{B472A6A8-F117-4021-9C83-5C530B730478}" type="pres">
      <dgm:prSet presAssocID="{22AA8ED4-57EC-4B53-965D-7F8AD28262BC}" presName="hSp" presStyleCnt="0"/>
      <dgm:spPr/>
    </dgm:pt>
    <dgm:pt modelId="{C0655712-433B-4176-B6E9-2B437D543A8C}" type="pres">
      <dgm:prSet presAssocID="{22AA8ED4-57EC-4B53-965D-7F8AD28262BC}" presName="vProcSp" presStyleCnt="0"/>
      <dgm:spPr/>
    </dgm:pt>
    <dgm:pt modelId="{A4E513E5-FBC0-4862-8775-84AD577941AD}" type="pres">
      <dgm:prSet presAssocID="{22AA8ED4-57EC-4B53-965D-7F8AD28262BC}" presName="vSp1" presStyleCnt="0"/>
      <dgm:spPr/>
    </dgm:pt>
    <dgm:pt modelId="{FB591FFD-8014-4E7F-B56E-12F347FEFEB6}" type="pres">
      <dgm:prSet presAssocID="{22AA8ED4-57EC-4B53-965D-7F8AD28262BC}" presName="simulatedConn" presStyleLbl="solidFgAcc1" presStyleIdx="1" presStyleCnt="3"/>
      <dgm:spPr/>
    </dgm:pt>
    <dgm:pt modelId="{B08A9D2E-B650-472F-A922-3550ABA4F518}" type="pres">
      <dgm:prSet presAssocID="{22AA8ED4-57EC-4B53-965D-7F8AD28262BC}" presName="vSp2" presStyleCnt="0"/>
      <dgm:spPr/>
    </dgm:pt>
    <dgm:pt modelId="{F0F8C8A0-9774-465D-9DC1-EB033F580856}" type="pres">
      <dgm:prSet presAssocID="{22AA8ED4-57EC-4B53-965D-7F8AD28262BC}" presName="sibTrans" presStyleCnt="0"/>
      <dgm:spPr/>
    </dgm:pt>
    <dgm:pt modelId="{536113E4-D7F2-4284-9F9C-E7FF27A314B5}" type="pres">
      <dgm:prSet presAssocID="{21CD60A2-D93D-4403-AF0E-A0BB1B699588}" presName="compositeNode" presStyleCnt="0">
        <dgm:presLayoutVars>
          <dgm:bulletEnabled val="1"/>
        </dgm:presLayoutVars>
      </dgm:prSet>
      <dgm:spPr/>
    </dgm:pt>
    <dgm:pt modelId="{CE3115FF-756F-4BCB-9A47-DC3E76316BE4}" type="pres">
      <dgm:prSet presAssocID="{21CD60A2-D93D-4403-AF0E-A0BB1B699588}" presName="bgRect" presStyleLbl="node1" presStyleIdx="2" presStyleCnt="4"/>
      <dgm:spPr/>
      <dgm:t>
        <a:bodyPr/>
        <a:lstStyle/>
        <a:p>
          <a:endParaRPr lang="it-IT"/>
        </a:p>
      </dgm:t>
    </dgm:pt>
    <dgm:pt modelId="{43BB3251-6C75-4022-860C-CA85BA403C68}" type="pres">
      <dgm:prSet presAssocID="{21CD60A2-D93D-4403-AF0E-A0BB1B699588}" presName="parentNode" presStyleLbl="node1" presStyleIdx="2" presStyleCnt="4">
        <dgm:presLayoutVars>
          <dgm:chMax val="0"/>
          <dgm:bulletEnabled val="1"/>
        </dgm:presLayoutVars>
      </dgm:prSet>
      <dgm:spPr/>
      <dgm:t>
        <a:bodyPr/>
        <a:lstStyle/>
        <a:p>
          <a:endParaRPr lang="it-IT"/>
        </a:p>
      </dgm:t>
    </dgm:pt>
    <dgm:pt modelId="{8361D098-DA88-49B7-8A18-713F448B206B}" type="pres">
      <dgm:prSet presAssocID="{21CD60A2-D93D-4403-AF0E-A0BB1B699588}" presName="childNode" presStyleLbl="node1" presStyleIdx="2" presStyleCnt="4">
        <dgm:presLayoutVars>
          <dgm:bulletEnabled val="1"/>
        </dgm:presLayoutVars>
      </dgm:prSet>
      <dgm:spPr/>
      <dgm:t>
        <a:bodyPr/>
        <a:lstStyle/>
        <a:p>
          <a:endParaRPr lang="it-IT"/>
        </a:p>
      </dgm:t>
    </dgm:pt>
    <dgm:pt modelId="{C2B87C65-BCBF-4AA7-9A41-455DCD296F1D}" type="pres">
      <dgm:prSet presAssocID="{708B184D-381D-4A2E-B1FF-73AA5703DA07}" presName="hSp" presStyleCnt="0"/>
      <dgm:spPr/>
    </dgm:pt>
    <dgm:pt modelId="{1E434F9C-E501-472B-AD4C-DE77EC2CF42D}" type="pres">
      <dgm:prSet presAssocID="{708B184D-381D-4A2E-B1FF-73AA5703DA07}" presName="vProcSp" presStyleCnt="0"/>
      <dgm:spPr/>
    </dgm:pt>
    <dgm:pt modelId="{B4E96F50-C7E6-4F42-B94E-B2D06CB348C4}" type="pres">
      <dgm:prSet presAssocID="{708B184D-381D-4A2E-B1FF-73AA5703DA07}" presName="vSp1" presStyleCnt="0"/>
      <dgm:spPr/>
    </dgm:pt>
    <dgm:pt modelId="{8A84E972-6C7E-4699-B62B-641AEE76EBF1}" type="pres">
      <dgm:prSet presAssocID="{708B184D-381D-4A2E-B1FF-73AA5703DA07}" presName="simulatedConn" presStyleLbl="solidFgAcc1" presStyleIdx="2" presStyleCnt="3"/>
      <dgm:spPr/>
      <dgm:t>
        <a:bodyPr/>
        <a:lstStyle/>
        <a:p>
          <a:endParaRPr lang="it-IT"/>
        </a:p>
      </dgm:t>
    </dgm:pt>
    <dgm:pt modelId="{4A73DC51-52E3-4EFF-A017-863EE46EA804}" type="pres">
      <dgm:prSet presAssocID="{708B184D-381D-4A2E-B1FF-73AA5703DA07}" presName="vSp2" presStyleCnt="0"/>
      <dgm:spPr/>
    </dgm:pt>
    <dgm:pt modelId="{6ACBB552-90AB-4E94-AF48-FE4A2F2B19B4}" type="pres">
      <dgm:prSet presAssocID="{708B184D-381D-4A2E-B1FF-73AA5703DA07}" presName="sibTrans" presStyleCnt="0"/>
      <dgm:spPr/>
    </dgm:pt>
    <dgm:pt modelId="{B19C5EE6-487C-4886-9C5A-3AA84770AC4B}" type="pres">
      <dgm:prSet presAssocID="{DA8BD746-78AC-4FBC-8C30-D92E91E8BE26}" presName="compositeNode" presStyleCnt="0">
        <dgm:presLayoutVars>
          <dgm:bulletEnabled val="1"/>
        </dgm:presLayoutVars>
      </dgm:prSet>
      <dgm:spPr/>
    </dgm:pt>
    <dgm:pt modelId="{711BF987-18FF-4BC4-BE2B-6971C8E942A4}" type="pres">
      <dgm:prSet presAssocID="{DA8BD746-78AC-4FBC-8C30-D92E91E8BE26}" presName="bgRect" presStyleLbl="node1" presStyleIdx="3" presStyleCnt="4" custScaleX="115210" custLinFactNeighborX="-2732"/>
      <dgm:spPr/>
      <dgm:t>
        <a:bodyPr/>
        <a:lstStyle/>
        <a:p>
          <a:endParaRPr lang="it-IT"/>
        </a:p>
      </dgm:t>
    </dgm:pt>
    <dgm:pt modelId="{C6C69414-FE27-4312-9B2B-6CCA109DD496}" type="pres">
      <dgm:prSet presAssocID="{DA8BD746-78AC-4FBC-8C30-D92E91E8BE26}" presName="parentNode" presStyleLbl="node1" presStyleIdx="3" presStyleCnt="4">
        <dgm:presLayoutVars>
          <dgm:chMax val="0"/>
          <dgm:bulletEnabled val="1"/>
        </dgm:presLayoutVars>
      </dgm:prSet>
      <dgm:spPr/>
      <dgm:t>
        <a:bodyPr/>
        <a:lstStyle/>
        <a:p>
          <a:endParaRPr lang="it-IT"/>
        </a:p>
      </dgm:t>
    </dgm:pt>
    <dgm:pt modelId="{FF29D784-4933-479E-BA37-0A85F21370BD}" type="pres">
      <dgm:prSet presAssocID="{DA8BD746-78AC-4FBC-8C30-D92E91E8BE26}" presName="childNode" presStyleLbl="node1" presStyleIdx="3" presStyleCnt="4">
        <dgm:presLayoutVars>
          <dgm:bulletEnabled val="1"/>
        </dgm:presLayoutVars>
      </dgm:prSet>
      <dgm:spPr/>
      <dgm:t>
        <a:bodyPr/>
        <a:lstStyle/>
        <a:p>
          <a:endParaRPr lang="it-IT"/>
        </a:p>
      </dgm:t>
    </dgm:pt>
  </dgm:ptLst>
  <dgm:cxnLst>
    <dgm:cxn modelId="{68C03420-9651-456B-A25B-A05B7E30DC0D}" srcId="{84A72A90-1FE0-4641-831F-97A0EEC2B5F6}" destId="{DA8BD746-78AC-4FBC-8C30-D92E91E8BE26}" srcOrd="3" destOrd="0" parTransId="{20EC0FB0-2218-4DA9-B483-8D3683793EA5}" sibTransId="{63E35D47-CF27-4647-8CF2-E2C9A51DD972}"/>
    <dgm:cxn modelId="{4B3656F0-6B90-4D6A-890E-BAAD4E7977D7}" type="presOf" srcId="{1D6D7798-057A-4CB1-9366-448051E65490}" destId="{869BE6AD-598B-43E0-AA93-EB44B9C2577F}" srcOrd="0" destOrd="0" presId="urn:microsoft.com/office/officeart/2005/8/layout/hProcess7"/>
    <dgm:cxn modelId="{57995BF2-68A1-42FE-B75E-DC0E026E4CA6}" type="presOf" srcId="{DBC8DA31-0A8A-4F32-A09C-10A0817A664C}" destId="{27297EF0-D2BB-4A69-99D0-575FFFFFD89F}" srcOrd="1" destOrd="0" presId="urn:microsoft.com/office/officeart/2005/8/layout/hProcess7"/>
    <dgm:cxn modelId="{A57BE0F2-1B10-4824-AC75-3613CACF5F36}" srcId="{21CD60A2-D93D-4403-AF0E-A0BB1B699588}" destId="{B518E5B1-E0C0-4CDC-882A-D1AAE1FA37A9}" srcOrd="0" destOrd="0" parTransId="{C8A71E23-FE96-4190-B444-63787B0C9CB4}" sibTransId="{B7091500-620F-49DB-92AD-02692263DE95}"/>
    <dgm:cxn modelId="{25568C1F-55F4-4712-9493-2C816C99BD97}" type="presOf" srcId="{5B7ED420-4437-4DD8-B31F-0B9DB34306FC}" destId="{7840D16F-5DFB-4B93-93AA-D17364C87181}" srcOrd="1" destOrd="0" presId="urn:microsoft.com/office/officeart/2005/8/layout/hProcess7"/>
    <dgm:cxn modelId="{35AA02AB-B053-4939-B682-8843A5C454F4}" type="presOf" srcId="{DA8BD746-78AC-4FBC-8C30-D92E91E8BE26}" destId="{711BF987-18FF-4BC4-BE2B-6971C8E942A4}" srcOrd="0" destOrd="0" presId="urn:microsoft.com/office/officeart/2005/8/layout/hProcess7"/>
    <dgm:cxn modelId="{5ED4EC21-F63E-4503-985B-7E9B2AFDDBAC}" srcId="{DA8BD746-78AC-4FBC-8C30-D92E91E8BE26}" destId="{1EE1D882-6B03-4C87-A793-B691B82694E6}" srcOrd="0" destOrd="0" parTransId="{760F8C14-D68E-4E21-9B71-204058FF85BA}" sibTransId="{AC0413D8-EF91-4A58-8B65-B98A036E837F}"/>
    <dgm:cxn modelId="{FC9CA044-6C33-4537-8828-123CADA99169}" type="presOf" srcId="{F39C0B5E-2A7D-4136-A0DB-CC76898B0578}" destId="{B9B8106E-4EE0-4729-9711-7AC026CA6A27}" srcOrd="0" destOrd="0" presId="urn:microsoft.com/office/officeart/2005/8/layout/hProcess7"/>
    <dgm:cxn modelId="{19405F77-C1D6-4610-BAC4-E4A4A6BB49BD}" srcId="{5B7ED420-4437-4DD8-B31F-0B9DB34306FC}" destId="{F39C0B5E-2A7D-4136-A0DB-CC76898B0578}" srcOrd="0" destOrd="0" parTransId="{CFB466FB-8518-49E9-BCE4-8672709EA736}" sibTransId="{B41F114A-FC0F-4C09-AAA0-A9B1E58E910F}"/>
    <dgm:cxn modelId="{E377EA9F-3CC7-45CE-BB99-175FE89C19CE}" type="presOf" srcId="{5B7ED420-4437-4DD8-B31F-0B9DB34306FC}" destId="{EE76A51A-3FEF-4888-A761-F42E0C2B827F}" srcOrd="0" destOrd="0" presId="urn:microsoft.com/office/officeart/2005/8/layout/hProcess7"/>
    <dgm:cxn modelId="{53D7ACA9-7FCC-4ACB-A7FA-5D9D785C768C}" type="presOf" srcId="{DA8BD746-78AC-4FBC-8C30-D92E91E8BE26}" destId="{C6C69414-FE27-4312-9B2B-6CCA109DD496}" srcOrd="1" destOrd="0" presId="urn:microsoft.com/office/officeart/2005/8/layout/hProcess7"/>
    <dgm:cxn modelId="{1A3FEBEC-E97E-44F1-84E3-658E502B3C79}" type="presOf" srcId="{B518E5B1-E0C0-4CDC-882A-D1AAE1FA37A9}" destId="{8361D098-DA88-49B7-8A18-713F448B206B}" srcOrd="0" destOrd="0" presId="urn:microsoft.com/office/officeart/2005/8/layout/hProcess7"/>
    <dgm:cxn modelId="{052EAE99-2793-498A-9539-A466C833DD52}" type="presOf" srcId="{84A72A90-1FE0-4641-831F-97A0EEC2B5F6}" destId="{2DA6B1D8-5595-4AFE-9650-203D8131FD89}" srcOrd="0" destOrd="0" presId="urn:microsoft.com/office/officeart/2005/8/layout/hProcess7"/>
    <dgm:cxn modelId="{09F2FCAC-BCE5-44FC-A476-C6AB90C8475D}" type="presOf" srcId="{21CD60A2-D93D-4403-AF0E-A0BB1B699588}" destId="{43BB3251-6C75-4022-860C-CA85BA403C68}" srcOrd="1" destOrd="0" presId="urn:microsoft.com/office/officeart/2005/8/layout/hProcess7"/>
    <dgm:cxn modelId="{5481D8C3-51CD-4DF7-ABF3-6B9B940A9061}" srcId="{84A72A90-1FE0-4641-831F-97A0EEC2B5F6}" destId="{DBC8DA31-0A8A-4F32-A09C-10A0817A664C}" srcOrd="1" destOrd="0" parTransId="{BC68DF8C-33F0-4994-95BE-7440743DE0BB}" sibTransId="{22AA8ED4-57EC-4B53-965D-7F8AD28262BC}"/>
    <dgm:cxn modelId="{6208A2E1-0EB8-4377-A5F8-96D1D44729D1}" type="presOf" srcId="{21CD60A2-D93D-4403-AF0E-A0BB1B699588}" destId="{CE3115FF-756F-4BCB-9A47-DC3E76316BE4}" srcOrd="0" destOrd="0" presId="urn:microsoft.com/office/officeart/2005/8/layout/hProcess7"/>
    <dgm:cxn modelId="{62C4DD6E-E63F-42DB-B165-52DFD9D8A93E}" srcId="{84A72A90-1FE0-4641-831F-97A0EEC2B5F6}" destId="{5B7ED420-4437-4DD8-B31F-0B9DB34306FC}" srcOrd="0" destOrd="0" parTransId="{8A3D077F-6019-4B73-99D4-94411D28E65B}" sibTransId="{5FD6D2CE-0644-408E-B3C7-90E7DE43191B}"/>
    <dgm:cxn modelId="{4743B5A2-85E3-43CC-AD39-BA92EB72C48E}" srcId="{84A72A90-1FE0-4641-831F-97A0EEC2B5F6}" destId="{21CD60A2-D93D-4403-AF0E-A0BB1B699588}" srcOrd="2" destOrd="0" parTransId="{21F681F4-0246-4713-A83A-D3113707D32D}" sibTransId="{708B184D-381D-4A2E-B1FF-73AA5703DA07}"/>
    <dgm:cxn modelId="{654C7ADF-967C-47C8-967D-FE4F3571DF04}" srcId="{DBC8DA31-0A8A-4F32-A09C-10A0817A664C}" destId="{1D6D7798-057A-4CB1-9366-448051E65490}" srcOrd="0" destOrd="0" parTransId="{004C1713-3439-4ABD-9117-B3C7F343E251}" sibTransId="{03F8938D-B487-4A91-94AA-4C49CE48D80E}"/>
    <dgm:cxn modelId="{E8C14F59-952D-4AB1-A610-8CE5F46B9AFB}" type="presOf" srcId="{DBC8DA31-0A8A-4F32-A09C-10A0817A664C}" destId="{ED3E27E1-78B8-49B6-A4F7-661F6B39A843}" srcOrd="0" destOrd="0" presId="urn:microsoft.com/office/officeart/2005/8/layout/hProcess7"/>
    <dgm:cxn modelId="{9E3E8574-BB44-4738-9E69-0B6CEB927CF0}" type="presOf" srcId="{1EE1D882-6B03-4C87-A793-B691B82694E6}" destId="{FF29D784-4933-479E-BA37-0A85F21370BD}" srcOrd="0" destOrd="0" presId="urn:microsoft.com/office/officeart/2005/8/layout/hProcess7"/>
    <dgm:cxn modelId="{E7879E2F-2C69-42B8-AE83-632911383721}" type="presParOf" srcId="{2DA6B1D8-5595-4AFE-9650-203D8131FD89}" destId="{916386AA-CF88-48DC-9BAC-FE4B9D89A923}" srcOrd="0" destOrd="0" presId="urn:microsoft.com/office/officeart/2005/8/layout/hProcess7"/>
    <dgm:cxn modelId="{A74C81A8-D3C2-4C98-9E4D-23E289C74D01}" type="presParOf" srcId="{916386AA-CF88-48DC-9BAC-FE4B9D89A923}" destId="{EE76A51A-3FEF-4888-A761-F42E0C2B827F}" srcOrd="0" destOrd="0" presId="urn:microsoft.com/office/officeart/2005/8/layout/hProcess7"/>
    <dgm:cxn modelId="{FA4A6DE5-8DB9-44FC-9059-F3F5E7F9DF3A}" type="presParOf" srcId="{916386AA-CF88-48DC-9BAC-FE4B9D89A923}" destId="{7840D16F-5DFB-4B93-93AA-D17364C87181}" srcOrd="1" destOrd="0" presId="urn:microsoft.com/office/officeart/2005/8/layout/hProcess7"/>
    <dgm:cxn modelId="{163B2A82-8FC9-47A5-BBB9-4E8937C0277D}" type="presParOf" srcId="{916386AA-CF88-48DC-9BAC-FE4B9D89A923}" destId="{B9B8106E-4EE0-4729-9711-7AC026CA6A27}" srcOrd="2" destOrd="0" presId="urn:microsoft.com/office/officeart/2005/8/layout/hProcess7"/>
    <dgm:cxn modelId="{D1062DD9-55A2-4871-8E8E-CE805AD8AED5}" type="presParOf" srcId="{2DA6B1D8-5595-4AFE-9650-203D8131FD89}" destId="{6F3C4E15-395D-4CCC-BAC0-DD7AE3F81C94}" srcOrd="1" destOrd="0" presId="urn:microsoft.com/office/officeart/2005/8/layout/hProcess7"/>
    <dgm:cxn modelId="{FE27F9BB-64FD-40D4-B7A4-56240D825495}" type="presParOf" srcId="{2DA6B1D8-5595-4AFE-9650-203D8131FD89}" destId="{3A022EA2-34A3-4AB3-BE22-C584ED53EDDB}" srcOrd="2" destOrd="0" presId="urn:microsoft.com/office/officeart/2005/8/layout/hProcess7"/>
    <dgm:cxn modelId="{674B6224-232C-4783-8A82-8C9C5669E9E1}" type="presParOf" srcId="{3A022EA2-34A3-4AB3-BE22-C584ED53EDDB}" destId="{83CD40F7-0C7F-47C8-9EFB-C7F41DD335A7}" srcOrd="0" destOrd="0" presId="urn:microsoft.com/office/officeart/2005/8/layout/hProcess7"/>
    <dgm:cxn modelId="{D9DBA969-1ED9-491C-AAB8-E5791EADFE6A}" type="presParOf" srcId="{3A022EA2-34A3-4AB3-BE22-C584ED53EDDB}" destId="{59D0321A-5FCA-4E5A-A92B-BACE7E54396A}" srcOrd="1" destOrd="0" presId="urn:microsoft.com/office/officeart/2005/8/layout/hProcess7"/>
    <dgm:cxn modelId="{BBF78208-11DF-4C8A-8E6C-8972A6B8FE3D}" type="presParOf" srcId="{3A022EA2-34A3-4AB3-BE22-C584ED53EDDB}" destId="{CD92609D-B14F-4399-BA41-CE6D21F76EA7}" srcOrd="2" destOrd="0" presId="urn:microsoft.com/office/officeart/2005/8/layout/hProcess7"/>
    <dgm:cxn modelId="{E39E1929-FA12-4448-997F-F090C8F560B8}" type="presParOf" srcId="{2DA6B1D8-5595-4AFE-9650-203D8131FD89}" destId="{912A67AF-87FF-4714-8CE1-3E4127453DD9}" srcOrd="3" destOrd="0" presId="urn:microsoft.com/office/officeart/2005/8/layout/hProcess7"/>
    <dgm:cxn modelId="{251591AA-57BE-470B-9F07-3FBDD835CF6E}" type="presParOf" srcId="{2DA6B1D8-5595-4AFE-9650-203D8131FD89}" destId="{6D65825A-1190-4335-A6AA-F5F99F794617}" srcOrd="4" destOrd="0" presId="urn:microsoft.com/office/officeart/2005/8/layout/hProcess7"/>
    <dgm:cxn modelId="{E93813A3-F42B-4BCC-8AB2-4DC097D65FBC}" type="presParOf" srcId="{6D65825A-1190-4335-A6AA-F5F99F794617}" destId="{ED3E27E1-78B8-49B6-A4F7-661F6B39A843}" srcOrd="0" destOrd="0" presId="urn:microsoft.com/office/officeart/2005/8/layout/hProcess7"/>
    <dgm:cxn modelId="{D1B987DA-054D-4E5F-9D6B-49B3975A19B4}" type="presParOf" srcId="{6D65825A-1190-4335-A6AA-F5F99F794617}" destId="{27297EF0-D2BB-4A69-99D0-575FFFFFD89F}" srcOrd="1" destOrd="0" presId="urn:microsoft.com/office/officeart/2005/8/layout/hProcess7"/>
    <dgm:cxn modelId="{1D531867-FC84-4953-9E59-16BFD7C2D665}" type="presParOf" srcId="{6D65825A-1190-4335-A6AA-F5F99F794617}" destId="{869BE6AD-598B-43E0-AA93-EB44B9C2577F}" srcOrd="2" destOrd="0" presId="urn:microsoft.com/office/officeart/2005/8/layout/hProcess7"/>
    <dgm:cxn modelId="{135B048B-A8B3-47DF-9CFA-9381906C921F}" type="presParOf" srcId="{2DA6B1D8-5595-4AFE-9650-203D8131FD89}" destId="{B472A6A8-F117-4021-9C83-5C530B730478}" srcOrd="5" destOrd="0" presId="urn:microsoft.com/office/officeart/2005/8/layout/hProcess7"/>
    <dgm:cxn modelId="{9C940944-9CD8-4B0C-9554-0051A73AC3CE}" type="presParOf" srcId="{2DA6B1D8-5595-4AFE-9650-203D8131FD89}" destId="{C0655712-433B-4176-B6E9-2B437D543A8C}" srcOrd="6" destOrd="0" presId="urn:microsoft.com/office/officeart/2005/8/layout/hProcess7"/>
    <dgm:cxn modelId="{22AF755D-1D03-484E-8446-D226F6828834}" type="presParOf" srcId="{C0655712-433B-4176-B6E9-2B437D543A8C}" destId="{A4E513E5-FBC0-4862-8775-84AD577941AD}" srcOrd="0" destOrd="0" presId="urn:microsoft.com/office/officeart/2005/8/layout/hProcess7"/>
    <dgm:cxn modelId="{CDA13F33-DE6B-44AA-87D4-BDC4689298CA}" type="presParOf" srcId="{C0655712-433B-4176-B6E9-2B437D543A8C}" destId="{FB591FFD-8014-4E7F-B56E-12F347FEFEB6}" srcOrd="1" destOrd="0" presId="urn:microsoft.com/office/officeart/2005/8/layout/hProcess7"/>
    <dgm:cxn modelId="{4ADF0B23-548E-4CD8-B0B9-AE8384890777}" type="presParOf" srcId="{C0655712-433B-4176-B6E9-2B437D543A8C}" destId="{B08A9D2E-B650-472F-A922-3550ABA4F518}" srcOrd="2" destOrd="0" presId="urn:microsoft.com/office/officeart/2005/8/layout/hProcess7"/>
    <dgm:cxn modelId="{6DA12B97-7CF5-42F4-AF9A-4CA5516F5287}" type="presParOf" srcId="{2DA6B1D8-5595-4AFE-9650-203D8131FD89}" destId="{F0F8C8A0-9774-465D-9DC1-EB033F580856}" srcOrd="7" destOrd="0" presId="urn:microsoft.com/office/officeart/2005/8/layout/hProcess7"/>
    <dgm:cxn modelId="{B5998A80-8ADA-408D-9E28-1FE03027CE03}" type="presParOf" srcId="{2DA6B1D8-5595-4AFE-9650-203D8131FD89}" destId="{536113E4-D7F2-4284-9F9C-E7FF27A314B5}" srcOrd="8" destOrd="0" presId="urn:microsoft.com/office/officeart/2005/8/layout/hProcess7"/>
    <dgm:cxn modelId="{AC84AA0D-8B62-4F7B-B28F-9717E1C34131}" type="presParOf" srcId="{536113E4-D7F2-4284-9F9C-E7FF27A314B5}" destId="{CE3115FF-756F-4BCB-9A47-DC3E76316BE4}" srcOrd="0" destOrd="0" presId="urn:microsoft.com/office/officeart/2005/8/layout/hProcess7"/>
    <dgm:cxn modelId="{B8058405-7116-4B13-BB8A-655F5E2FDBE8}" type="presParOf" srcId="{536113E4-D7F2-4284-9F9C-E7FF27A314B5}" destId="{43BB3251-6C75-4022-860C-CA85BA403C68}" srcOrd="1" destOrd="0" presId="urn:microsoft.com/office/officeart/2005/8/layout/hProcess7"/>
    <dgm:cxn modelId="{C18E8885-E47F-4FB0-9314-6F9E9C3B4C66}" type="presParOf" srcId="{536113E4-D7F2-4284-9F9C-E7FF27A314B5}" destId="{8361D098-DA88-49B7-8A18-713F448B206B}" srcOrd="2" destOrd="0" presId="urn:microsoft.com/office/officeart/2005/8/layout/hProcess7"/>
    <dgm:cxn modelId="{EDC9C498-B014-4FA9-AE19-EB9DCE2FBA21}" type="presParOf" srcId="{2DA6B1D8-5595-4AFE-9650-203D8131FD89}" destId="{C2B87C65-BCBF-4AA7-9A41-455DCD296F1D}" srcOrd="9" destOrd="0" presId="urn:microsoft.com/office/officeart/2005/8/layout/hProcess7"/>
    <dgm:cxn modelId="{1F4761DC-3C82-4A62-882F-14649B7D9E76}" type="presParOf" srcId="{2DA6B1D8-5595-4AFE-9650-203D8131FD89}" destId="{1E434F9C-E501-472B-AD4C-DE77EC2CF42D}" srcOrd="10" destOrd="0" presId="urn:microsoft.com/office/officeart/2005/8/layout/hProcess7"/>
    <dgm:cxn modelId="{592ADF44-1C7D-491B-BA94-A51987BC8E9E}" type="presParOf" srcId="{1E434F9C-E501-472B-AD4C-DE77EC2CF42D}" destId="{B4E96F50-C7E6-4F42-B94E-B2D06CB348C4}" srcOrd="0" destOrd="0" presId="urn:microsoft.com/office/officeart/2005/8/layout/hProcess7"/>
    <dgm:cxn modelId="{D85D3C5E-494B-45EB-AD62-779580C6832C}" type="presParOf" srcId="{1E434F9C-E501-472B-AD4C-DE77EC2CF42D}" destId="{8A84E972-6C7E-4699-B62B-641AEE76EBF1}" srcOrd="1" destOrd="0" presId="urn:microsoft.com/office/officeart/2005/8/layout/hProcess7"/>
    <dgm:cxn modelId="{6563D070-756A-402E-A075-95486E610E0D}" type="presParOf" srcId="{1E434F9C-E501-472B-AD4C-DE77EC2CF42D}" destId="{4A73DC51-52E3-4EFF-A017-863EE46EA804}" srcOrd="2" destOrd="0" presId="urn:microsoft.com/office/officeart/2005/8/layout/hProcess7"/>
    <dgm:cxn modelId="{7A2C5CD7-E44D-4ABE-B176-FBA61D017376}" type="presParOf" srcId="{2DA6B1D8-5595-4AFE-9650-203D8131FD89}" destId="{6ACBB552-90AB-4E94-AF48-FE4A2F2B19B4}" srcOrd="11" destOrd="0" presId="urn:microsoft.com/office/officeart/2005/8/layout/hProcess7"/>
    <dgm:cxn modelId="{16D718EC-A039-45F7-AA04-D5960E547FDB}" type="presParOf" srcId="{2DA6B1D8-5595-4AFE-9650-203D8131FD89}" destId="{B19C5EE6-487C-4886-9C5A-3AA84770AC4B}" srcOrd="12" destOrd="0" presId="urn:microsoft.com/office/officeart/2005/8/layout/hProcess7"/>
    <dgm:cxn modelId="{995CB739-EAE6-4E9A-8EA7-297E5D2A7016}" type="presParOf" srcId="{B19C5EE6-487C-4886-9C5A-3AA84770AC4B}" destId="{711BF987-18FF-4BC4-BE2B-6971C8E942A4}" srcOrd="0" destOrd="0" presId="urn:microsoft.com/office/officeart/2005/8/layout/hProcess7"/>
    <dgm:cxn modelId="{C9A3F392-3963-4C7C-A25E-6817CCE10425}" type="presParOf" srcId="{B19C5EE6-487C-4886-9C5A-3AA84770AC4B}" destId="{C6C69414-FE27-4312-9B2B-6CCA109DD496}" srcOrd="1" destOrd="0" presId="urn:microsoft.com/office/officeart/2005/8/layout/hProcess7"/>
    <dgm:cxn modelId="{975AB0D1-573A-43F1-9DD9-CD6A99E10D5D}" type="presParOf" srcId="{B19C5EE6-487C-4886-9C5A-3AA84770AC4B}" destId="{FF29D784-4933-479E-BA37-0A85F21370BD}"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A72A90-1FE0-4641-831F-97A0EEC2B5F6}"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it-IT"/>
        </a:p>
      </dgm:t>
    </dgm:pt>
    <dgm:pt modelId="{5B7ED420-4437-4DD8-B31F-0B9DB34306FC}">
      <dgm:prSet phldrT="[Testo]"/>
      <dgm:spPr/>
      <dgm:t>
        <a:bodyPr/>
        <a:lstStyle/>
        <a:p>
          <a:r>
            <a:rPr lang="it-IT" b="1" dirty="0" smtClean="0">
              <a:effectLst/>
              <a:latin typeface="+mj-lt"/>
            </a:rPr>
            <a:t>ACTION 4.1</a:t>
          </a:r>
          <a:endParaRPr lang="it-IT" dirty="0"/>
        </a:p>
      </dgm:t>
    </dgm:pt>
    <dgm:pt modelId="{8A3D077F-6019-4B73-99D4-94411D28E65B}" type="parTrans" cxnId="{62C4DD6E-E63F-42DB-B165-52DFD9D8A93E}">
      <dgm:prSet/>
      <dgm:spPr/>
      <dgm:t>
        <a:bodyPr/>
        <a:lstStyle/>
        <a:p>
          <a:endParaRPr lang="it-IT"/>
        </a:p>
      </dgm:t>
    </dgm:pt>
    <dgm:pt modelId="{5FD6D2CE-0644-408E-B3C7-90E7DE43191B}" type="sibTrans" cxnId="{62C4DD6E-E63F-42DB-B165-52DFD9D8A93E}">
      <dgm:prSet/>
      <dgm:spPr/>
      <dgm:t>
        <a:bodyPr/>
        <a:lstStyle/>
        <a:p>
          <a:endParaRPr lang="it-IT"/>
        </a:p>
      </dgm:t>
    </dgm:pt>
    <dgm:pt modelId="{F39C0B5E-2A7D-4136-A0DB-CC76898B0578}">
      <dgm:prSet phldrT="[Testo]" custT="1"/>
      <dgm:spPr/>
      <dgm:t>
        <a:bodyPr/>
        <a:lstStyle/>
        <a:p>
          <a:r>
            <a:rPr lang="it-IT" sz="1300" b="1" dirty="0" smtClean="0">
              <a:effectLst/>
              <a:latin typeface="+mn-lt"/>
              <a:ea typeface="SimSun" panose="02010600030101010101" pitchFamily="2" charset="-122"/>
              <a:cs typeface="Calibri" panose="020F0502020204030204" pitchFamily="34" charset="0"/>
            </a:rPr>
            <a:t>Best </a:t>
          </a:r>
          <a:r>
            <a:rPr lang="it-IT" sz="1300" b="1" dirty="0" err="1" smtClean="0">
              <a:effectLst/>
              <a:latin typeface="+mn-lt"/>
              <a:ea typeface="SimSun" panose="02010600030101010101" pitchFamily="2" charset="-122"/>
              <a:cs typeface="Calibri" panose="020F0502020204030204" pitchFamily="34" charset="0"/>
            </a:rPr>
            <a:t>practises</a:t>
          </a:r>
          <a:r>
            <a:rPr lang="it-IT" sz="1300" b="1" dirty="0" smtClean="0">
              <a:effectLst/>
              <a:latin typeface="+mn-lt"/>
              <a:ea typeface="SimSun" panose="02010600030101010101" pitchFamily="2" charset="-122"/>
              <a:cs typeface="Calibri" panose="020F0502020204030204" pitchFamily="34" charset="0"/>
            </a:rPr>
            <a:t>, management and </a:t>
          </a:r>
          <a:r>
            <a:rPr lang="it-IT" sz="1300" b="1" dirty="0" err="1" smtClean="0">
              <a:effectLst/>
              <a:latin typeface="+mn-lt"/>
              <a:ea typeface="SimSun" panose="02010600030101010101" pitchFamily="2" charset="-122"/>
              <a:cs typeface="Calibri" panose="020F0502020204030204" pitchFamily="34" charset="0"/>
            </a:rPr>
            <a:t>valorization</a:t>
          </a:r>
          <a:r>
            <a:rPr lang="it-IT" sz="1300" b="1" dirty="0" smtClean="0">
              <a:effectLst/>
              <a:latin typeface="+mn-lt"/>
              <a:ea typeface="SimSun" panose="02010600030101010101" pitchFamily="2" charset="-122"/>
              <a:cs typeface="Calibri" panose="020F0502020204030204" pitchFamily="34" charset="0"/>
            </a:rPr>
            <a:t> of </a:t>
          </a:r>
          <a:r>
            <a:rPr lang="it-IT" sz="1300" b="1" dirty="0" err="1" smtClean="0">
              <a:effectLst/>
              <a:latin typeface="+mn-lt"/>
              <a:ea typeface="SimSun" panose="02010600030101010101" pitchFamily="2" charset="-122"/>
              <a:cs typeface="Calibri" panose="020F0502020204030204" pitchFamily="34" charset="0"/>
            </a:rPr>
            <a:t>natural</a:t>
          </a:r>
          <a:r>
            <a:rPr lang="it-IT" sz="1300" b="1" dirty="0" smtClean="0">
              <a:effectLst/>
              <a:latin typeface="+mn-lt"/>
              <a:ea typeface="SimSun" panose="02010600030101010101" pitchFamily="2" charset="-122"/>
              <a:cs typeface="Calibri" panose="020F0502020204030204" pitchFamily="34" charset="0"/>
            </a:rPr>
            <a:t> </a:t>
          </a:r>
          <a:r>
            <a:rPr lang="it-IT" sz="1300" b="1" dirty="0" err="1" smtClean="0">
              <a:effectLst/>
              <a:latin typeface="+mn-lt"/>
              <a:ea typeface="SimSun" panose="02010600030101010101" pitchFamily="2" charset="-122"/>
              <a:cs typeface="Calibri" panose="020F0502020204030204" pitchFamily="34" charset="0"/>
            </a:rPr>
            <a:t>resources</a:t>
          </a:r>
          <a:endParaRPr lang="it-IT" sz="1300" dirty="0"/>
        </a:p>
      </dgm:t>
    </dgm:pt>
    <dgm:pt modelId="{CFB466FB-8518-49E9-BCE4-8672709EA736}" type="parTrans" cxnId="{19405F77-C1D6-4610-BAC4-E4A4A6BB49BD}">
      <dgm:prSet/>
      <dgm:spPr/>
      <dgm:t>
        <a:bodyPr/>
        <a:lstStyle/>
        <a:p>
          <a:endParaRPr lang="it-IT"/>
        </a:p>
      </dgm:t>
    </dgm:pt>
    <dgm:pt modelId="{B41F114A-FC0F-4C09-AAA0-A9B1E58E910F}" type="sibTrans" cxnId="{19405F77-C1D6-4610-BAC4-E4A4A6BB49BD}">
      <dgm:prSet/>
      <dgm:spPr/>
      <dgm:t>
        <a:bodyPr/>
        <a:lstStyle/>
        <a:p>
          <a:endParaRPr lang="it-IT"/>
        </a:p>
      </dgm:t>
    </dgm:pt>
    <dgm:pt modelId="{DBC8DA31-0A8A-4F32-A09C-10A0817A664C}">
      <dgm:prSet phldrT="[Testo]"/>
      <dgm:spPr/>
      <dgm:t>
        <a:bodyPr/>
        <a:lstStyle/>
        <a:p>
          <a:r>
            <a:rPr lang="it-IT" b="1" dirty="0" smtClean="0">
              <a:effectLst/>
              <a:latin typeface="+mj-lt"/>
            </a:rPr>
            <a:t>DELIVERABLE </a:t>
          </a:r>
          <a:endParaRPr lang="it-IT" dirty="0"/>
        </a:p>
      </dgm:t>
    </dgm:pt>
    <dgm:pt modelId="{BC68DF8C-33F0-4994-95BE-7440743DE0BB}" type="parTrans" cxnId="{5481D8C3-51CD-4DF7-ABF3-6B9B940A9061}">
      <dgm:prSet/>
      <dgm:spPr/>
      <dgm:t>
        <a:bodyPr/>
        <a:lstStyle/>
        <a:p>
          <a:endParaRPr lang="it-IT"/>
        </a:p>
      </dgm:t>
    </dgm:pt>
    <dgm:pt modelId="{22AA8ED4-57EC-4B53-965D-7F8AD28262BC}" type="sibTrans" cxnId="{5481D8C3-51CD-4DF7-ABF3-6B9B940A9061}">
      <dgm:prSet/>
      <dgm:spPr/>
      <dgm:t>
        <a:bodyPr/>
        <a:lstStyle/>
        <a:p>
          <a:endParaRPr lang="it-IT"/>
        </a:p>
      </dgm:t>
    </dgm:pt>
    <dgm:pt modelId="{1D6D7798-057A-4CB1-9366-448051E65490}">
      <dgm:prSet phldrT="[Testo]" custT="1"/>
      <dgm:spPr/>
      <dgm:t>
        <a:bodyPr/>
        <a:lstStyle/>
        <a:p>
          <a:r>
            <a:rPr lang="it-IT" sz="1800" b="1" dirty="0" smtClean="0">
              <a:effectLst/>
              <a:latin typeface="+mn-lt"/>
              <a:ea typeface="SimSun" panose="02010600030101010101" pitchFamily="2" charset="-122"/>
              <a:cs typeface="Calibri" panose="020F0502020204030204" pitchFamily="34" charset="0"/>
            </a:rPr>
            <a:t>List and </a:t>
          </a:r>
          <a:r>
            <a:rPr lang="it-IT" sz="1800" b="1" dirty="0" err="1" smtClean="0">
              <a:effectLst/>
              <a:latin typeface="+mn-lt"/>
              <a:ea typeface="SimSun" panose="02010600030101010101" pitchFamily="2" charset="-122"/>
              <a:cs typeface="Calibri" panose="020F0502020204030204" pitchFamily="34" charset="0"/>
            </a:rPr>
            <a:t>related</a:t>
          </a:r>
          <a:r>
            <a:rPr lang="it-IT" sz="1800" b="1" dirty="0" smtClean="0">
              <a:effectLst/>
              <a:latin typeface="+mn-lt"/>
              <a:ea typeface="SimSun" panose="02010600030101010101" pitchFamily="2" charset="-122"/>
              <a:cs typeface="Calibri" panose="020F0502020204030204" pitchFamily="34" charset="0"/>
            </a:rPr>
            <a:t> </a:t>
          </a:r>
          <a:r>
            <a:rPr lang="it-IT" sz="1800" b="1" dirty="0" err="1" smtClean="0">
              <a:effectLst/>
              <a:latin typeface="+mn-lt"/>
              <a:ea typeface="SimSun" panose="02010600030101010101" pitchFamily="2" charset="-122"/>
              <a:cs typeface="Calibri" panose="020F0502020204030204" pitchFamily="34" charset="0"/>
            </a:rPr>
            <a:t>sheet</a:t>
          </a:r>
          <a:r>
            <a:rPr lang="it-IT" sz="1800" b="1" dirty="0" smtClean="0">
              <a:effectLst/>
              <a:latin typeface="+mn-lt"/>
              <a:ea typeface="SimSun" panose="02010600030101010101" pitchFamily="2" charset="-122"/>
              <a:cs typeface="Calibri" panose="020F0502020204030204" pitchFamily="34" charset="0"/>
            </a:rPr>
            <a:t> of best </a:t>
          </a:r>
          <a:r>
            <a:rPr lang="it-IT" sz="1800" b="1" dirty="0" err="1" smtClean="0">
              <a:effectLst/>
              <a:latin typeface="+mn-lt"/>
              <a:ea typeface="SimSun" panose="02010600030101010101" pitchFamily="2" charset="-122"/>
              <a:cs typeface="Calibri" panose="020F0502020204030204" pitchFamily="34" charset="0"/>
            </a:rPr>
            <a:t>practices</a:t>
          </a:r>
          <a:r>
            <a:rPr lang="it-IT" sz="1800" b="1" dirty="0" smtClean="0">
              <a:effectLst/>
              <a:latin typeface="+mn-lt"/>
              <a:ea typeface="SimSun" panose="02010600030101010101" pitchFamily="2" charset="-122"/>
              <a:cs typeface="Calibri" panose="020F0502020204030204" pitchFamily="34" charset="0"/>
            </a:rPr>
            <a:t> &amp; </a:t>
          </a:r>
          <a:r>
            <a:rPr lang="it-IT" sz="1800" b="1" dirty="0" err="1" smtClean="0">
              <a:effectLst/>
              <a:latin typeface="+mn-lt"/>
              <a:ea typeface="SimSun" panose="02010600030101010101" pitchFamily="2" charset="-122"/>
              <a:cs typeface="Calibri" panose="020F0502020204030204" pitchFamily="34" charset="0"/>
            </a:rPr>
            <a:t>Guidelines</a:t>
          </a:r>
          <a:r>
            <a:rPr lang="it-IT" sz="1800" b="1" dirty="0" smtClean="0">
              <a:effectLst/>
              <a:latin typeface="+mn-lt"/>
              <a:ea typeface="SimSun" panose="02010600030101010101" pitchFamily="2" charset="-122"/>
              <a:cs typeface="Calibri" panose="020F0502020204030204" pitchFamily="34" charset="0"/>
            </a:rPr>
            <a:t> for the management and </a:t>
          </a:r>
          <a:r>
            <a:rPr lang="it-IT" sz="1800" b="1" dirty="0" err="1" smtClean="0">
              <a:effectLst/>
              <a:latin typeface="+mn-lt"/>
              <a:ea typeface="SimSun" panose="02010600030101010101" pitchFamily="2" charset="-122"/>
              <a:cs typeface="Calibri" panose="020F0502020204030204" pitchFamily="34" charset="0"/>
            </a:rPr>
            <a:t>valorization</a:t>
          </a:r>
          <a:r>
            <a:rPr lang="it-IT" sz="1800" b="1" dirty="0" smtClean="0">
              <a:effectLst/>
              <a:latin typeface="+mn-lt"/>
              <a:ea typeface="SimSun" panose="02010600030101010101" pitchFamily="2" charset="-122"/>
              <a:cs typeface="Calibri" panose="020F0502020204030204" pitchFamily="34" charset="0"/>
            </a:rPr>
            <a:t> of protected areas</a:t>
          </a:r>
          <a:endParaRPr lang="it-IT" sz="1800" dirty="0"/>
        </a:p>
      </dgm:t>
    </dgm:pt>
    <dgm:pt modelId="{004C1713-3439-4ABD-9117-B3C7F343E251}" type="parTrans" cxnId="{654C7ADF-967C-47C8-967D-FE4F3571DF04}">
      <dgm:prSet/>
      <dgm:spPr/>
      <dgm:t>
        <a:bodyPr/>
        <a:lstStyle/>
        <a:p>
          <a:endParaRPr lang="it-IT"/>
        </a:p>
      </dgm:t>
    </dgm:pt>
    <dgm:pt modelId="{03F8938D-B487-4A91-94AA-4C49CE48D80E}" type="sibTrans" cxnId="{654C7ADF-967C-47C8-967D-FE4F3571DF04}">
      <dgm:prSet/>
      <dgm:spPr/>
      <dgm:t>
        <a:bodyPr/>
        <a:lstStyle/>
        <a:p>
          <a:endParaRPr lang="it-IT"/>
        </a:p>
      </dgm:t>
    </dgm:pt>
    <dgm:pt modelId="{21CD60A2-D93D-4403-AF0E-A0BB1B699588}">
      <dgm:prSet phldrT="[Testo]"/>
      <dgm:spPr/>
      <dgm:t>
        <a:bodyPr/>
        <a:lstStyle/>
        <a:p>
          <a:r>
            <a:rPr lang="it-IT" b="1" dirty="0" smtClean="0">
              <a:effectLst/>
              <a:latin typeface="+mj-lt"/>
            </a:rPr>
            <a:t>CONTRIBUTION TO DELIBERABLE</a:t>
          </a:r>
          <a:endParaRPr lang="it-IT" dirty="0"/>
        </a:p>
      </dgm:t>
    </dgm:pt>
    <dgm:pt modelId="{21F681F4-0246-4713-A83A-D3113707D32D}" type="parTrans" cxnId="{4743B5A2-85E3-43CC-AD39-BA92EB72C48E}">
      <dgm:prSet/>
      <dgm:spPr/>
      <dgm:t>
        <a:bodyPr/>
        <a:lstStyle/>
        <a:p>
          <a:endParaRPr lang="it-IT"/>
        </a:p>
      </dgm:t>
    </dgm:pt>
    <dgm:pt modelId="{708B184D-381D-4A2E-B1FF-73AA5703DA07}" type="sibTrans" cxnId="{4743B5A2-85E3-43CC-AD39-BA92EB72C48E}">
      <dgm:prSet/>
      <dgm:spPr/>
      <dgm:t>
        <a:bodyPr/>
        <a:lstStyle/>
        <a:p>
          <a:endParaRPr lang="it-IT"/>
        </a:p>
      </dgm:t>
    </dgm:pt>
    <dgm:pt modelId="{B518E5B1-E0C0-4CDC-882A-D1AAE1FA37A9}">
      <dgm:prSet phldrT="[Testo]" custT="1"/>
      <dgm:spPr/>
      <dgm:t>
        <a:bodyPr/>
        <a:lstStyle/>
        <a:p>
          <a:r>
            <a:rPr lang="it-IT" sz="1300" b="1" dirty="0" err="1" smtClean="0">
              <a:effectLst/>
              <a:latin typeface="+mn-lt"/>
              <a:ea typeface="SimSun" panose="02010600030101010101" pitchFamily="2" charset="-122"/>
              <a:cs typeface="Calibri" panose="020F0502020204030204" pitchFamily="34" charset="0"/>
            </a:rPr>
            <a:t>Coordination</a:t>
          </a:r>
          <a:r>
            <a:rPr lang="it-IT" sz="1300" b="1" dirty="0" smtClean="0">
              <a:effectLst/>
              <a:latin typeface="+mn-lt"/>
              <a:ea typeface="SimSun" panose="02010600030101010101" pitchFamily="2" charset="-122"/>
              <a:cs typeface="Calibri" panose="020F0502020204030204" pitchFamily="34" charset="0"/>
            </a:rPr>
            <a:t> of and </a:t>
          </a:r>
          <a:r>
            <a:rPr lang="it-IT" sz="1300" b="1" dirty="0" err="1" smtClean="0">
              <a:effectLst/>
              <a:latin typeface="+mn-lt"/>
              <a:ea typeface="SimSun" panose="02010600030101010101" pitchFamily="2" charset="-122"/>
              <a:cs typeface="Calibri" panose="020F0502020204030204" pitchFamily="34" charset="0"/>
            </a:rPr>
            <a:t>collection</a:t>
          </a:r>
          <a:r>
            <a:rPr lang="it-IT" sz="1300" b="1" dirty="0" smtClean="0">
              <a:effectLst/>
              <a:latin typeface="+mn-lt"/>
              <a:ea typeface="SimSun" panose="02010600030101010101" pitchFamily="2" charset="-122"/>
              <a:cs typeface="Calibri" panose="020F0502020204030204" pitchFamily="34" charset="0"/>
            </a:rPr>
            <a:t> of best </a:t>
          </a:r>
          <a:r>
            <a:rPr lang="it-IT" sz="1300" b="1" dirty="0" err="1" smtClean="0">
              <a:effectLst/>
              <a:latin typeface="+mn-lt"/>
              <a:ea typeface="SimSun" panose="02010600030101010101" pitchFamily="2" charset="-122"/>
              <a:cs typeface="Calibri" panose="020F0502020204030204" pitchFamily="34" charset="0"/>
            </a:rPr>
            <a:t>practices</a:t>
          </a:r>
          <a:r>
            <a:rPr lang="it-IT" sz="1300" b="1" dirty="0" smtClean="0">
              <a:effectLst/>
              <a:latin typeface="+mn-lt"/>
              <a:ea typeface="SimSun" panose="02010600030101010101" pitchFamily="2" charset="-122"/>
              <a:cs typeface="Calibri" panose="020F0502020204030204" pitchFamily="34" charset="0"/>
            </a:rPr>
            <a:t> </a:t>
          </a:r>
          <a:r>
            <a:rPr lang="it-IT" sz="1300" b="1" dirty="0" err="1" smtClean="0">
              <a:effectLst/>
              <a:latin typeface="+mn-lt"/>
              <a:ea typeface="SimSun" panose="02010600030101010101" pitchFamily="2" charset="-122"/>
              <a:cs typeface="Calibri" panose="020F0502020204030204" pitchFamily="34" charset="0"/>
            </a:rPr>
            <a:t>Identification</a:t>
          </a:r>
          <a:r>
            <a:rPr lang="it-IT" sz="1300" b="1" dirty="0" smtClean="0">
              <a:effectLst/>
              <a:latin typeface="+mn-lt"/>
              <a:ea typeface="SimSun" panose="02010600030101010101" pitchFamily="2" charset="-122"/>
              <a:cs typeface="Calibri" panose="020F0502020204030204" pitchFamily="34" charset="0"/>
            </a:rPr>
            <a:t> of common </a:t>
          </a:r>
          <a:r>
            <a:rPr lang="it-IT" sz="1300" b="1" dirty="0" err="1" smtClean="0">
              <a:effectLst/>
              <a:latin typeface="+mn-lt"/>
              <a:ea typeface="SimSun" panose="02010600030101010101" pitchFamily="2" charset="-122"/>
              <a:cs typeface="Calibri" panose="020F0502020204030204" pitchFamily="34" charset="0"/>
            </a:rPr>
            <a:t>strategies</a:t>
          </a:r>
          <a:r>
            <a:rPr lang="it-IT" sz="1300" b="1" dirty="0" smtClean="0">
              <a:effectLst/>
              <a:latin typeface="+mn-lt"/>
              <a:ea typeface="SimSun" panose="02010600030101010101" pitchFamily="2" charset="-122"/>
              <a:cs typeface="Calibri" panose="020F0502020204030204" pitchFamily="34" charset="0"/>
            </a:rPr>
            <a:t> and </a:t>
          </a:r>
          <a:r>
            <a:rPr lang="it-IT" sz="1300" b="1" dirty="0" err="1" smtClean="0">
              <a:effectLst/>
              <a:latin typeface="+mn-lt"/>
              <a:ea typeface="SimSun" panose="02010600030101010101" pitchFamily="2" charset="-122"/>
              <a:cs typeface="Calibri" panose="020F0502020204030204" pitchFamily="34" charset="0"/>
            </a:rPr>
            <a:t>coordination</a:t>
          </a:r>
          <a:r>
            <a:rPr lang="it-IT" sz="1300" b="1" dirty="0" smtClean="0">
              <a:effectLst/>
              <a:latin typeface="+mn-lt"/>
              <a:ea typeface="SimSun" panose="02010600030101010101" pitchFamily="2" charset="-122"/>
              <a:cs typeface="Calibri" panose="020F0502020204030204" pitchFamily="34" charset="0"/>
            </a:rPr>
            <a:t> </a:t>
          </a:r>
          <a:r>
            <a:rPr lang="it-IT" sz="1300" b="1" dirty="0" err="1" smtClean="0">
              <a:effectLst/>
              <a:latin typeface="+mn-lt"/>
              <a:ea typeface="SimSun" panose="02010600030101010101" pitchFamily="2" charset="-122"/>
              <a:cs typeface="Calibri" panose="020F0502020204030204" pitchFamily="34" charset="0"/>
            </a:rPr>
            <a:t>among</a:t>
          </a:r>
          <a:r>
            <a:rPr lang="it-IT" sz="1300" b="1" dirty="0" smtClean="0">
              <a:effectLst/>
              <a:latin typeface="+mn-lt"/>
              <a:ea typeface="SimSun" panose="02010600030101010101" pitchFamily="2" charset="-122"/>
              <a:cs typeface="Calibri" panose="020F0502020204030204" pitchFamily="34" charset="0"/>
            </a:rPr>
            <a:t> </a:t>
          </a:r>
          <a:r>
            <a:rPr lang="it-IT" sz="1300" b="1" dirty="0" err="1" smtClean="0">
              <a:effectLst/>
              <a:latin typeface="+mn-lt"/>
              <a:ea typeface="SimSun" panose="02010600030101010101" pitchFamily="2" charset="-122"/>
              <a:cs typeface="Calibri" panose="020F0502020204030204" pitchFamily="34" charset="0"/>
            </a:rPr>
            <a:t>partners</a:t>
          </a:r>
          <a:r>
            <a:rPr lang="it-IT" sz="1300" b="1" dirty="0" smtClean="0">
              <a:effectLst/>
              <a:latin typeface="+mn-lt"/>
              <a:ea typeface="SimSun" panose="02010600030101010101" pitchFamily="2" charset="-122"/>
              <a:cs typeface="Calibri" panose="020F0502020204030204" pitchFamily="34" charset="0"/>
            </a:rPr>
            <a:t> &amp; </a:t>
          </a:r>
          <a:r>
            <a:rPr lang="it-IT" sz="1300" b="1" dirty="0" err="1" smtClean="0">
              <a:effectLst/>
              <a:latin typeface="+mn-lt"/>
              <a:ea typeface="SimSun" panose="02010600030101010101" pitchFamily="2" charset="-122"/>
              <a:cs typeface="Calibri" panose="020F0502020204030204" pitchFamily="34" charset="0"/>
            </a:rPr>
            <a:t>Survey</a:t>
          </a:r>
          <a:r>
            <a:rPr lang="it-IT" sz="1300" b="1" dirty="0" smtClean="0">
              <a:effectLst/>
              <a:latin typeface="+mn-lt"/>
              <a:ea typeface="SimSun" panose="02010600030101010101" pitchFamily="2" charset="-122"/>
              <a:cs typeface="Calibri" panose="020F0502020204030204" pitchFamily="34" charset="0"/>
            </a:rPr>
            <a:t> of the </a:t>
          </a:r>
          <a:r>
            <a:rPr lang="it-IT" sz="1300" b="1" dirty="0" err="1" smtClean="0">
              <a:effectLst/>
              <a:latin typeface="+mn-lt"/>
              <a:ea typeface="SimSun" panose="02010600030101010101" pitchFamily="2" charset="-122"/>
              <a:cs typeface="Calibri" panose="020F0502020204030204" pitchFamily="34" charset="0"/>
            </a:rPr>
            <a:t>existing</a:t>
          </a:r>
          <a:r>
            <a:rPr lang="it-IT" sz="1300" b="1" dirty="0" smtClean="0">
              <a:effectLst/>
              <a:latin typeface="+mn-lt"/>
              <a:ea typeface="SimSun" panose="02010600030101010101" pitchFamily="2" charset="-122"/>
              <a:cs typeface="Calibri" panose="020F0502020204030204" pitchFamily="34" charset="0"/>
            </a:rPr>
            <a:t> </a:t>
          </a:r>
          <a:r>
            <a:rPr lang="it-IT" sz="1300" b="1" dirty="0" err="1" smtClean="0">
              <a:effectLst/>
              <a:latin typeface="+mn-lt"/>
              <a:ea typeface="SimSun" panose="02010600030101010101" pitchFamily="2" charset="-122"/>
              <a:cs typeface="Calibri" panose="020F0502020204030204" pitchFamily="34" charset="0"/>
            </a:rPr>
            <a:t>documents</a:t>
          </a:r>
          <a:r>
            <a:rPr lang="it-IT" sz="1300" b="1" dirty="0" smtClean="0">
              <a:effectLst/>
              <a:latin typeface="+mn-lt"/>
              <a:ea typeface="SimSun" panose="02010600030101010101" pitchFamily="2" charset="-122"/>
              <a:cs typeface="Calibri" panose="020F0502020204030204" pitchFamily="34" charset="0"/>
            </a:rPr>
            <a:t>, </a:t>
          </a:r>
          <a:r>
            <a:rPr lang="it-IT" sz="1300" b="1" dirty="0" err="1" smtClean="0">
              <a:effectLst/>
              <a:latin typeface="+mn-lt"/>
              <a:ea typeface="SimSun" panose="02010600030101010101" pitchFamily="2" charset="-122"/>
              <a:cs typeface="Calibri" panose="020F0502020204030204" pitchFamily="34" charset="0"/>
            </a:rPr>
            <a:t>updating</a:t>
          </a:r>
          <a:r>
            <a:rPr lang="it-IT" sz="1300" b="1" dirty="0" smtClean="0">
              <a:effectLst/>
              <a:latin typeface="+mn-lt"/>
              <a:ea typeface="SimSun" panose="02010600030101010101" pitchFamily="2" charset="-122"/>
              <a:cs typeface="Calibri" panose="020F0502020204030204" pitchFamily="34" charset="0"/>
            </a:rPr>
            <a:t> of the of the </a:t>
          </a:r>
          <a:r>
            <a:rPr lang="it-IT" sz="1300" b="1" dirty="0" err="1" smtClean="0">
              <a:effectLst/>
              <a:latin typeface="+mn-lt"/>
              <a:ea typeface="SimSun" panose="02010600030101010101" pitchFamily="2" charset="-122"/>
              <a:cs typeface="Calibri" panose="020F0502020204030204" pitchFamily="34" charset="0"/>
            </a:rPr>
            <a:t>guidelines</a:t>
          </a:r>
          <a:r>
            <a:rPr lang="it-IT" sz="1300" b="1" dirty="0" smtClean="0">
              <a:effectLst/>
              <a:latin typeface="+mn-lt"/>
              <a:ea typeface="SimSun" panose="02010600030101010101" pitchFamily="2" charset="-122"/>
              <a:cs typeface="Calibri" panose="020F0502020204030204" pitchFamily="34" charset="0"/>
            </a:rPr>
            <a:t> with the </a:t>
          </a:r>
          <a:r>
            <a:rPr lang="it-IT" sz="1300" b="1" dirty="0" err="1" smtClean="0">
              <a:effectLst/>
              <a:latin typeface="+mn-lt"/>
              <a:ea typeface="SimSun" panose="02010600030101010101" pitchFamily="2" charset="-122"/>
              <a:cs typeface="Calibri" panose="020F0502020204030204" pitchFamily="34" charset="0"/>
            </a:rPr>
            <a:t>latest</a:t>
          </a:r>
          <a:r>
            <a:rPr lang="it-IT" sz="1300" b="1" dirty="0" smtClean="0">
              <a:effectLst/>
              <a:latin typeface="+mn-lt"/>
              <a:ea typeface="SimSun" panose="02010600030101010101" pitchFamily="2" charset="-122"/>
              <a:cs typeface="Calibri" panose="020F0502020204030204" pitchFamily="34" charset="0"/>
            </a:rPr>
            <a:t>  information, </a:t>
          </a:r>
          <a:r>
            <a:rPr lang="it-IT" sz="1300" b="1" dirty="0" err="1" smtClean="0">
              <a:effectLst/>
              <a:latin typeface="+mn-lt"/>
              <a:ea typeface="SimSun" panose="02010600030101010101" pitchFamily="2" charset="-122"/>
              <a:cs typeface="Calibri" panose="020F0502020204030204" pitchFamily="34" charset="0"/>
            </a:rPr>
            <a:t>drafting</a:t>
          </a:r>
          <a:r>
            <a:rPr lang="it-IT" sz="1300" b="1" dirty="0" smtClean="0">
              <a:effectLst/>
              <a:latin typeface="+mn-lt"/>
              <a:ea typeface="SimSun" panose="02010600030101010101" pitchFamily="2" charset="-122"/>
              <a:cs typeface="Calibri" panose="020F0502020204030204" pitchFamily="34" charset="0"/>
            </a:rPr>
            <a:t> of </a:t>
          </a:r>
          <a:r>
            <a:rPr lang="it-IT" sz="1300" b="1" dirty="0" err="1" smtClean="0">
              <a:effectLst/>
              <a:latin typeface="+mn-lt"/>
              <a:ea typeface="SimSun" panose="02010600030101010101" pitchFamily="2" charset="-122"/>
              <a:cs typeface="Calibri" panose="020F0502020204030204" pitchFamily="34" charset="0"/>
            </a:rPr>
            <a:t>guidelines</a:t>
          </a:r>
          <a:endParaRPr lang="it-IT" sz="1300" dirty="0"/>
        </a:p>
      </dgm:t>
    </dgm:pt>
    <dgm:pt modelId="{C8A71E23-FE96-4190-B444-63787B0C9CB4}" type="parTrans" cxnId="{A57BE0F2-1B10-4824-AC75-3613CACF5F36}">
      <dgm:prSet/>
      <dgm:spPr/>
      <dgm:t>
        <a:bodyPr/>
        <a:lstStyle/>
        <a:p>
          <a:endParaRPr lang="it-IT"/>
        </a:p>
      </dgm:t>
    </dgm:pt>
    <dgm:pt modelId="{B7091500-620F-49DB-92AD-02692263DE95}" type="sibTrans" cxnId="{A57BE0F2-1B10-4824-AC75-3613CACF5F36}">
      <dgm:prSet/>
      <dgm:spPr/>
      <dgm:t>
        <a:bodyPr/>
        <a:lstStyle/>
        <a:p>
          <a:endParaRPr lang="it-IT"/>
        </a:p>
      </dgm:t>
    </dgm:pt>
    <dgm:pt modelId="{2DA6B1D8-5595-4AFE-9650-203D8131FD89}" type="pres">
      <dgm:prSet presAssocID="{84A72A90-1FE0-4641-831F-97A0EEC2B5F6}" presName="Name0" presStyleCnt="0">
        <dgm:presLayoutVars>
          <dgm:dir/>
          <dgm:animLvl val="lvl"/>
          <dgm:resizeHandles val="exact"/>
        </dgm:presLayoutVars>
      </dgm:prSet>
      <dgm:spPr/>
      <dgm:t>
        <a:bodyPr/>
        <a:lstStyle/>
        <a:p>
          <a:endParaRPr lang="it-IT"/>
        </a:p>
      </dgm:t>
    </dgm:pt>
    <dgm:pt modelId="{916386AA-CF88-48DC-9BAC-FE4B9D89A923}" type="pres">
      <dgm:prSet presAssocID="{5B7ED420-4437-4DD8-B31F-0B9DB34306FC}" presName="compositeNode" presStyleCnt="0">
        <dgm:presLayoutVars>
          <dgm:bulletEnabled val="1"/>
        </dgm:presLayoutVars>
      </dgm:prSet>
      <dgm:spPr/>
    </dgm:pt>
    <dgm:pt modelId="{EE76A51A-3FEF-4888-A761-F42E0C2B827F}" type="pres">
      <dgm:prSet presAssocID="{5B7ED420-4437-4DD8-B31F-0B9DB34306FC}" presName="bgRect" presStyleLbl="node1" presStyleIdx="0" presStyleCnt="3"/>
      <dgm:spPr/>
      <dgm:t>
        <a:bodyPr/>
        <a:lstStyle/>
        <a:p>
          <a:endParaRPr lang="it-IT"/>
        </a:p>
      </dgm:t>
    </dgm:pt>
    <dgm:pt modelId="{7840D16F-5DFB-4B93-93AA-D17364C87181}" type="pres">
      <dgm:prSet presAssocID="{5B7ED420-4437-4DD8-B31F-0B9DB34306FC}" presName="parentNode" presStyleLbl="node1" presStyleIdx="0" presStyleCnt="3">
        <dgm:presLayoutVars>
          <dgm:chMax val="0"/>
          <dgm:bulletEnabled val="1"/>
        </dgm:presLayoutVars>
      </dgm:prSet>
      <dgm:spPr/>
      <dgm:t>
        <a:bodyPr/>
        <a:lstStyle/>
        <a:p>
          <a:endParaRPr lang="it-IT"/>
        </a:p>
      </dgm:t>
    </dgm:pt>
    <dgm:pt modelId="{B9B8106E-4EE0-4729-9711-7AC026CA6A27}" type="pres">
      <dgm:prSet presAssocID="{5B7ED420-4437-4DD8-B31F-0B9DB34306FC}" presName="childNode" presStyleLbl="node1" presStyleIdx="0" presStyleCnt="3">
        <dgm:presLayoutVars>
          <dgm:bulletEnabled val="1"/>
        </dgm:presLayoutVars>
      </dgm:prSet>
      <dgm:spPr/>
      <dgm:t>
        <a:bodyPr/>
        <a:lstStyle/>
        <a:p>
          <a:endParaRPr lang="it-IT"/>
        </a:p>
      </dgm:t>
    </dgm:pt>
    <dgm:pt modelId="{6F3C4E15-395D-4CCC-BAC0-DD7AE3F81C94}" type="pres">
      <dgm:prSet presAssocID="{5FD6D2CE-0644-408E-B3C7-90E7DE43191B}" presName="hSp" presStyleCnt="0"/>
      <dgm:spPr/>
    </dgm:pt>
    <dgm:pt modelId="{3A022EA2-34A3-4AB3-BE22-C584ED53EDDB}" type="pres">
      <dgm:prSet presAssocID="{5FD6D2CE-0644-408E-B3C7-90E7DE43191B}" presName="vProcSp" presStyleCnt="0"/>
      <dgm:spPr/>
    </dgm:pt>
    <dgm:pt modelId="{83CD40F7-0C7F-47C8-9EFB-C7F41DD335A7}" type="pres">
      <dgm:prSet presAssocID="{5FD6D2CE-0644-408E-B3C7-90E7DE43191B}" presName="vSp1" presStyleCnt="0"/>
      <dgm:spPr/>
    </dgm:pt>
    <dgm:pt modelId="{59D0321A-5FCA-4E5A-A92B-BACE7E54396A}" type="pres">
      <dgm:prSet presAssocID="{5FD6D2CE-0644-408E-B3C7-90E7DE43191B}" presName="simulatedConn" presStyleLbl="solidFgAcc1" presStyleIdx="0" presStyleCnt="2"/>
      <dgm:spPr/>
    </dgm:pt>
    <dgm:pt modelId="{CD92609D-B14F-4399-BA41-CE6D21F76EA7}" type="pres">
      <dgm:prSet presAssocID="{5FD6D2CE-0644-408E-B3C7-90E7DE43191B}" presName="vSp2" presStyleCnt="0"/>
      <dgm:spPr/>
    </dgm:pt>
    <dgm:pt modelId="{912A67AF-87FF-4714-8CE1-3E4127453DD9}" type="pres">
      <dgm:prSet presAssocID="{5FD6D2CE-0644-408E-B3C7-90E7DE43191B}" presName="sibTrans" presStyleCnt="0"/>
      <dgm:spPr/>
    </dgm:pt>
    <dgm:pt modelId="{6D65825A-1190-4335-A6AA-F5F99F794617}" type="pres">
      <dgm:prSet presAssocID="{DBC8DA31-0A8A-4F32-A09C-10A0817A664C}" presName="compositeNode" presStyleCnt="0">
        <dgm:presLayoutVars>
          <dgm:bulletEnabled val="1"/>
        </dgm:presLayoutVars>
      </dgm:prSet>
      <dgm:spPr/>
    </dgm:pt>
    <dgm:pt modelId="{ED3E27E1-78B8-49B6-A4F7-661F6B39A843}" type="pres">
      <dgm:prSet presAssocID="{DBC8DA31-0A8A-4F32-A09C-10A0817A664C}" presName="bgRect" presStyleLbl="node1" presStyleIdx="1" presStyleCnt="3"/>
      <dgm:spPr/>
      <dgm:t>
        <a:bodyPr/>
        <a:lstStyle/>
        <a:p>
          <a:endParaRPr lang="it-IT"/>
        </a:p>
      </dgm:t>
    </dgm:pt>
    <dgm:pt modelId="{27297EF0-D2BB-4A69-99D0-575FFFFFD89F}" type="pres">
      <dgm:prSet presAssocID="{DBC8DA31-0A8A-4F32-A09C-10A0817A664C}" presName="parentNode" presStyleLbl="node1" presStyleIdx="1" presStyleCnt="3">
        <dgm:presLayoutVars>
          <dgm:chMax val="0"/>
          <dgm:bulletEnabled val="1"/>
        </dgm:presLayoutVars>
      </dgm:prSet>
      <dgm:spPr/>
      <dgm:t>
        <a:bodyPr/>
        <a:lstStyle/>
        <a:p>
          <a:endParaRPr lang="it-IT"/>
        </a:p>
      </dgm:t>
    </dgm:pt>
    <dgm:pt modelId="{869BE6AD-598B-43E0-AA93-EB44B9C2577F}" type="pres">
      <dgm:prSet presAssocID="{DBC8DA31-0A8A-4F32-A09C-10A0817A664C}" presName="childNode" presStyleLbl="node1" presStyleIdx="1" presStyleCnt="3">
        <dgm:presLayoutVars>
          <dgm:bulletEnabled val="1"/>
        </dgm:presLayoutVars>
      </dgm:prSet>
      <dgm:spPr/>
      <dgm:t>
        <a:bodyPr/>
        <a:lstStyle/>
        <a:p>
          <a:endParaRPr lang="it-IT"/>
        </a:p>
      </dgm:t>
    </dgm:pt>
    <dgm:pt modelId="{B472A6A8-F117-4021-9C83-5C530B730478}" type="pres">
      <dgm:prSet presAssocID="{22AA8ED4-57EC-4B53-965D-7F8AD28262BC}" presName="hSp" presStyleCnt="0"/>
      <dgm:spPr/>
    </dgm:pt>
    <dgm:pt modelId="{C0655712-433B-4176-B6E9-2B437D543A8C}" type="pres">
      <dgm:prSet presAssocID="{22AA8ED4-57EC-4B53-965D-7F8AD28262BC}" presName="vProcSp" presStyleCnt="0"/>
      <dgm:spPr/>
    </dgm:pt>
    <dgm:pt modelId="{A4E513E5-FBC0-4862-8775-84AD577941AD}" type="pres">
      <dgm:prSet presAssocID="{22AA8ED4-57EC-4B53-965D-7F8AD28262BC}" presName="vSp1" presStyleCnt="0"/>
      <dgm:spPr/>
    </dgm:pt>
    <dgm:pt modelId="{FB591FFD-8014-4E7F-B56E-12F347FEFEB6}" type="pres">
      <dgm:prSet presAssocID="{22AA8ED4-57EC-4B53-965D-7F8AD28262BC}" presName="simulatedConn" presStyleLbl="solidFgAcc1" presStyleIdx="1" presStyleCnt="2"/>
      <dgm:spPr/>
    </dgm:pt>
    <dgm:pt modelId="{B08A9D2E-B650-472F-A922-3550ABA4F518}" type="pres">
      <dgm:prSet presAssocID="{22AA8ED4-57EC-4B53-965D-7F8AD28262BC}" presName="vSp2" presStyleCnt="0"/>
      <dgm:spPr/>
    </dgm:pt>
    <dgm:pt modelId="{F0F8C8A0-9774-465D-9DC1-EB033F580856}" type="pres">
      <dgm:prSet presAssocID="{22AA8ED4-57EC-4B53-965D-7F8AD28262BC}" presName="sibTrans" presStyleCnt="0"/>
      <dgm:spPr/>
    </dgm:pt>
    <dgm:pt modelId="{536113E4-D7F2-4284-9F9C-E7FF27A314B5}" type="pres">
      <dgm:prSet presAssocID="{21CD60A2-D93D-4403-AF0E-A0BB1B699588}" presName="compositeNode" presStyleCnt="0">
        <dgm:presLayoutVars>
          <dgm:bulletEnabled val="1"/>
        </dgm:presLayoutVars>
      </dgm:prSet>
      <dgm:spPr/>
    </dgm:pt>
    <dgm:pt modelId="{CE3115FF-756F-4BCB-9A47-DC3E76316BE4}" type="pres">
      <dgm:prSet presAssocID="{21CD60A2-D93D-4403-AF0E-A0BB1B699588}" presName="bgRect" presStyleLbl="node1" presStyleIdx="2" presStyleCnt="3"/>
      <dgm:spPr/>
      <dgm:t>
        <a:bodyPr/>
        <a:lstStyle/>
        <a:p>
          <a:endParaRPr lang="it-IT"/>
        </a:p>
      </dgm:t>
    </dgm:pt>
    <dgm:pt modelId="{43BB3251-6C75-4022-860C-CA85BA403C68}" type="pres">
      <dgm:prSet presAssocID="{21CD60A2-D93D-4403-AF0E-A0BB1B699588}" presName="parentNode" presStyleLbl="node1" presStyleIdx="2" presStyleCnt="3">
        <dgm:presLayoutVars>
          <dgm:chMax val="0"/>
          <dgm:bulletEnabled val="1"/>
        </dgm:presLayoutVars>
      </dgm:prSet>
      <dgm:spPr/>
      <dgm:t>
        <a:bodyPr/>
        <a:lstStyle/>
        <a:p>
          <a:endParaRPr lang="it-IT"/>
        </a:p>
      </dgm:t>
    </dgm:pt>
    <dgm:pt modelId="{8361D098-DA88-49B7-8A18-713F448B206B}" type="pres">
      <dgm:prSet presAssocID="{21CD60A2-D93D-4403-AF0E-A0BB1B699588}" presName="childNode" presStyleLbl="node1" presStyleIdx="2" presStyleCnt="3">
        <dgm:presLayoutVars>
          <dgm:bulletEnabled val="1"/>
        </dgm:presLayoutVars>
      </dgm:prSet>
      <dgm:spPr/>
      <dgm:t>
        <a:bodyPr/>
        <a:lstStyle/>
        <a:p>
          <a:endParaRPr lang="it-IT"/>
        </a:p>
      </dgm:t>
    </dgm:pt>
  </dgm:ptLst>
  <dgm:cxnLst>
    <dgm:cxn modelId="{62C4DD6E-E63F-42DB-B165-52DFD9D8A93E}" srcId="{84A72A90-1FE0-4641-831F-97A0EEC2B5F6}" destId="{5B7ED420-4437-4DD8-B31F-0B9DB34306FC}" srcOrd="0" destOrd="0" parTransId="{8A3D077F-6019-4B73-99D4-94411D28E65B}" sibTransId="{5FD6D2CE-0644-408E-B3C7-90E7DE43191B}"/>
    <dgm:cxn modelId="{09859516-AFA8-4409-8422-F6CC25172E43}" type="presOf" srcId="{1D6D7798-057A-4CB1-9366-448051E65490}" destId="{869BE6AD-598B-43E0-AA93-EB44B9C2577F}" srcOrd="0" destOrd="0" presId="urn:microsoft.com/office/officeart/2005/8/layout/hProcess7"/>
    <dgm:cxn modelId="{6D17BA84-ABE9-4A18-99EA-7E05B0F21B0F}" type="presOf" srcId="{5B7ED420-4437-4DD8-B31F-0B9DB34306FC}" destId="{EE76A51A-3FEF-4888-A761-F42E0C2B827F}" srcOrd="0" destOrd="0" presId="urn:microsoft.com/office/officeart/2005/8/layout/hProcess7"/>
    <dgm:cxn modelId="{4743B5A2-85E3-43CC-AD39-BA92EB72C48E}" srcId="{84A72A90-1FE0-4641-831F-97A0EEC2B5F6}" destId="{21CD60A2-D93D-4403-AF0E-A0BB1B699588}" srcOrd="2" destOrd="0" parTransId="{21F681F4-0246-4713-A83A-D3113707D32D}" sibTransId="{708B184D-381D-4A2E-B1FF-73AA5703DA07}"/>
    <dgm:cxn modelId="{7DA02291-ECED-4BC4-942B-56BE0E25AADE}" type="presOf" srcId="{84A72A90-1FE0-4641-831F-97A0EEC2B5F6}" destId="{2DA6B1D8-5595-4AFE-9650-203D8131FD89}" srcOrd="0" destOrd="0" presId="urn:microsoft.com/office/officeart/2005/8/layout/hProcess7"/>
    <dgm:cxn modelId="{208A9ED3-B6B4-4D6D-82B4-6CC9CF6DAB8C}" type="presOf" srcId="{21CD60A2-D93D-4403-AF0E-A0BB1B699588}" destId="{CE3115FF-756F-4BCB-9A47-DC3E76316BE4}" srcOrd="0" destOrd="0" presId="urn:microsoft.com/office/officeart/2005/8/layout/hProcess7"/>
    <dgm:cxn modelId="{A39EEB00-08C3-497A-9ABD-140733A1709E}" type="presOf" srcId="{F39C0B5E-2A7D-4136-A0DB-CC76898B0578}" destId="{B9B8106E-4EE0-4729-9711-7AC026CA6A27}" srcOrd="0" destOrd="0" presId="urn:microsoft.com/office/officeart/2005/8/layout/hProcess7"/>
    <dgm:cxn modelId="{4B3E6DA0-6346-492D-8199-5D2DB7795BD5}" type="presOf" srcId="{B518E5B1-E0C0-4CDC-882A-D1AAE1FA37A9}" destId="{8361D098-DA88-49B7-8A18-713F448B206B}" srcOrd="0" destOrd="0" presId="urn:microsoft.com/office/officeart/2005/8/layout/hProcess7"/>
    <dgm:cxn modelId="{19405F77-C1D6-4610-BAC4-E4A4A6BB49BD}" srcId="{5B7ED420-4437-4DD8-B31F-0B9DB34306FC}" destId="{F39C0B5E-2A7D-4136-A0DB-CC76898B0578}" srcOrd="0" destOrd="0" parTransId="{CFB466FB-8518-49E9-BCE4-8672709EA736}" sibTransId="{B41F114A-FC0F-4C09-AAA0-A9B1E58E910F}"/>
    <dgm:cxn modelId="{1C364B0F-4819-4CB6-88E2-28DEBEB07B30}" type="presOf" srcId="{DBC8DA31-0A8A-4F32-A09C-10A0817A664C}" destId="{27297EF0-D2BB-4A69-99D0-575FFFFFD89F}" srcOrd="1" destOrd="0" presId="urn:microsoft.com/office/officeart/2005/8/layout/hProcess7"/>
    <dgm:cxn modelId="{654C7ADF-967C-47C8-967D-FE4F3571DF04}" srcId="{DBC8DA31-0A8A-4F32-A09C-10A0817A664C}" destId="{1D6D7798-057A-4CB1-9366-448051E65490}" srcOrd="0" destOrd="0" parTransId="{004C1713-3439-4ABD-9117-B3C7F343E251}" sibTransId="{03F8938D-B487-4A91-94AA-4C49CE48D80E}"/>
    <dgm:cxn modelId="{201D7745-97AA-4966-8B9C-496836A1BD24}" type="presOf" srcId="{DBC8DA31-0A8A-4F32-A09C-10A0817A664C}" destId="{ED3E27E1-78B8-49B6-A4F7-661F6B39A843}" srcOrd="0" destOrd="0" presId="urn:microsoft.com/office/officeart/2005/8/layout/hProcess7"/>
    <dgm:cxn modelId="{5481D8C3-51CD-4DF7-ABF3-6B9B940A9061}" srcId="{84A72A90-1FE0-4641-831F-97A0EEC2B5F6}" destId="{DBC8DA31-0A8A-4F32-A09C-10A0817A664C}" srcOrd="1" destOrd="0" parTransId="{BC68DF8C-33F0-4994-95BE-7440743DE0BB}" sibTransId="{22AA8ED4-57EC-4B53-965D-7F8AD28262BC}"/>
    <dgm:cxn modelId="{4176313A-51F3-40BA-80A6-B8685CEA7615}" type="presOf" srcId="{5B7ED420-4437-4DD8-B31F-0B9DB34306FC}" destId="{7840D16F-5DFB-4B93-93AA-D17364C87181}" srcOrd="1" destOrd="0" presId="urn:microsoft.com/office/officeart/2005/8/layout/hProcess7"/>
    <dgm:cxn modelId="{A57BE0F2-1B10-4824-AC75-3613CACF5F36}" srcId="{21CD60A2-D93D-4403-AF0E-A0BB1B699588}" destId="{B518E5B1-E0C0-4CDC-882A-D1AAE1FA37A9}" srcOrd="0" destOrd="0" parTransId="{C8A71E23-FE96-4190-B444-63787B0C9CB4}" sibTransId="{B7091500-620F-49DB-92AD-02692263DE95}"/>
    <dgm:cxn modelId="{E6499AB2-1D5F-400F-8087-8FCF648EFEF3}" type="presOf" srcId="{21CD60A2-D93D-4403-AF0E-A0BB1B699588}" destId="{43BB3251-6C75-4022-860C-CA85BA403C68}" srcOrd="1" destOrd="0" presId="urn:microsoft.com/office/officeart/2005/8/layout/hProcess7"/>
    <dgm:cxn modelId="{D859F157-50B0-40AD-BF70-1703C4F33396}" type="presParOf" srcId="{2DA6B1D8-5595-4AFE-9650-203D8131FD89}" destId="{916386AA-CF88-48DC-9BAC-FE4B9D89A923}" srcOrd="0" destOrd="0" presId="urn:microsoft.com/office/officeart/2005/8/layout/hProcess7"/>
    <dgm:cxn modelId="{627DD01E-FB5D-421F-96A2-8686568D032F}" type="presParOf" srcId="{916386AA-CF88-48DC-9BAC-FE4B9D89A923}" destId="{EE76A51A-3FEF-4888-A761-F42E0C2B827F}" srcOrd="0" destOrd="0" presId="urn:microsoft.com/office/officeart/2005/8/layout/hProcess7"/>
    <dgm:cxn modelId="{9641AE37-1BA8-4CC1-87CD-0ADFE97CDB13}" type="presParOf" srcId="{916386AA-CF88-48DC-9BAC-FE4B9D89A923}" destId="{7840D16F-5DFB-4B93-93AA-D17364C87181}" srcOrd="1" destOrd="0" presId="urn:microsoft.com/office/officeart/2005/8/layout/hProcess7"/>
    <dgm:cxn modelId="{4D10BA74-0DFE-44D2-936B-CCC78BE67503}" type="presParOf" srcId="{916386AA-CF88-48DC-9BAC-FE4B9D89A923}" destId="{B9B8106E-4EE0-4729-9711-7AC026CA6A27}" srcOrd="2" destOrd="0" presId="urn:microsoft.com/office/officeart/2005/8/layout/hProcess7"/>
    <dgm:cxn modelId="{2FC5B397-DA93-495E-AC58-7CD6BBBF4773}" type="presParOf" srcId="{2DA6B1D8-5595-4AFE-9650-203D8131FD89}" destId="{6F3C4E15-395D-4CCC-BAC0-DD7AE3F81C94}" srcOrd="1" destOrd="0" presId="urn:microsoft.com/office/officeart/2005/8/layout/hProcess7"/>
    <dgm:cxn modelId="{A9D4DF24-0C8C-422D-9383-A645B5E5E3B2}" type="presParOf" srcId="{2DA6B1D8-5595-4AFE-9650-203D8131FD89}" destId="{3A022EA2-34A3-4AB3-BE22-C584ED53EDDB}" srcOrd="2" destOrd="0" presId="urn:microsoft.com/office/officeart/2005/8/layout/hProcess7"/>
    <dgm:cxn modelId="{91383E33-C4CA-49AB-A279-3EBEC4353289}" type="presParOf" srcId="{3A022EA2-34A3-4AB3-BE22-C584ED53EDDB}" destId="{83CD40F7-0C7F-47C8-9EFB-C7F41DD335A7}" srcOrd="0" destOrd="0" presId="urn:microsoft.com/office/officeart/2005/8/layout/hProcess7"/>
    <dgm:cxn modelId="{04A064D5-2B41-4311-82F3-28B9B94B2461}" type="presParOf" srcId="{3A022EA2-34A3-4AB3-BE22-C584ED53EDDB}" destId="{59D0321A-5FCA-4E5A-A92B-BACE7E54396A}" srcOrd="1" destOrd="0" presId="urn:microsoft.com/office/officeart/2005/8/layout/hProcess7"/>
    <dgm:cxn modelId="{FCF7F04E-53C1-4278-8759-76FC0072FC1C}" type="presParOf" srcId="{3A022EA2-34A3-4AB3-BE22-C584ED53EDDB}" destId="{CD92609D-B14F-4399-BA41-CE6D21F76EA7}" srcOrd="2" destOrd="0" presId="urn:microsoft.com/office/officeart/2005/8/layout/hProcess7"/>
    <dgm:cxn modelId="{F8E12A8F-1B0E-434F-A95A-CD5B73BCF259}" type="presParOf" srcId="{2DA6B1D8-5595-4AFE-9650-203D8131FD89}" destId="{912A67AF-87FF-4714-8CE1-3E4127453DD9}" srcOrd="3" destOrd="0" presId="urn:microsoft.com/office/officeart/2005/8/layout/hProcess7"/>
    <dgm:cxn modelId="{F698F3F7-B720-43F5-AAF6-9DD943E23C81}" type="presParOf" srcId="{2DA6B1D8-5595-4AFE-9650-203D8131FD89}" destId="{6D65825A-1190-4335-A6AA-F5F99F794617}" srcOrd="4" destOrd="0" presId="urn:microsoft.com/office/officeart/2005/8/layout/hProcess7"/>
    <dgm:cxn modelId="{9BF487F4-EDA4-4B24-AF1D-C9F2AC17B2C7}" type="presParOf" srcId="{6D65825A-1190-4335-A6AA-F5F99F794617}" destId="{ED3E27E1-78B8-49B6-A4F7-661F6B39A843}" srcOrd="0" destOrd="0" presId="urn:microsoft.com/office/officeart/2005/8/layout/hProcess7"/>
    <dgm:cxn modelId="{A7664B28-FD74-450A-AEDC-DD8DEDEEAA58}" type="presParOf" srcId="{6D65825A-1190-4335-A6AA-F5F99F794617}" destId="{27297EF0-D2BB-4A69-99D0-575FFFFFD89F}" srcOrd="1" destOrd="0" presId="urn:microsoft.com/office/officeart/2005/8/layout/hProcess7"/>
    <dgm:cxn modelId="{D5FC42A5-292C-4A02-9915-12827205107D}" type="presParOf" srcId="{6D65825A-1190-4335-A6AA-F5F99F794617}" destId="{869BE6AD-598B-43E0-AA93-EB44B9C2577F}" srcOrd="2" destOrd="0" presId="urn:microsoft.com/office/officeart/2005/8/layout/hProcess7"/>
    <dgm:cxn modelId="{6D45C84B-B246-4AA4-AC99-59BC9AAEB273}" type="presParOf" srcId="{2DA6B1D8-5595-4AFE-9650-203D8131FD89}" destId="{B472A6A8-F117-4021-9C83-5C530B730478}" srcOrd="5" destOrd="0" presId="urn:microsoft.com/office/officeart/2005/8/layout/hProcess7"/>
    <dgm:cxn modelId="{67CED330-222F-4C05-9B99-2AEB549BD22E}" type="presParOf" srcId="{2DA6B1D8-5595-4AFE-9650-203D8131FD89}" destId="{C0655712-433B-4176-B6E9-2B437D543A8C}" srcOrd="6" destOrd="0" presId="urn:microsoft.com/office/officeart/2005/8/layout/hProcess7"/>
    <dgm:cxn modelId="{BE0F90BD-CACD-4939-99AD-134AA7387472}" type="presParOf" srcId="{C0655712-433B-4176-B6E9-2B437D543A8C}" destId="{A4E513E5-FBC0-4862-8775-84AD577941AD}" srcOrd="0" destOrd="0" presId="urn:microsoft.com/office/officeart/2005/8/layout/hProcess7"/>
    <dgm:cxn modelId="{DFBB8EBE-71B2-4C65-B393-FD5EE115D3D7}" type="presParOf" srcId="{C0655712-433B-4176-B6E9-2B437D543A8C}" destId="{FB591FFD-8014-4E7F-B56E-12F347FEFEB6}" srcOrd="1" destOrd="0" presId="urn:microsoft.com/office/officeart/2005/8/layout/hProcess7"/>
    <dgm:cxn modelId="{1EEE9D9F-0CD0-4D04-8C1D-B87EA2CA34DE}" type="presParOf" srcId="{C0655712-433B-4176-B6E9-2B437D543A8C}" destId="{B08A9D2E-B650-472F-A922-3550ABA4F518}" srcOrd="2" destOrd="0" presId="urn:microsoft.com/office/officeart/2005/8/layout/hProcess7"/>
    <dgm:cxn modelId="{BDC7BE9E-2C96-42EB-8F23-AC4B1CF99EBC}" type="presParOf" srcId="{2DA6B1D8-5595-4AFE-9650-203D8131FD89}" destId="{F0F8C8A0-9774-465D-9DC1-EB033F580856}" srcOrd="7" destOrd="0" presId="urn:microsoft.com/office/officeart/2005/8/layout/hProcess7"/>
    <dgm:cxn modelId="{4730F30C-D647-4333-B82E-4DBE8E941DA1}" type="presParOf" srcId="{2DA6B1D8-5595-4AFE-9650-203D8131FD89}" destId="{536113E4-D7F2-4284-9F9C-E7FF27A314B5}" srcOrd="8" destOrd="0" presId="urn:microsoft.com/office/officeart/2005/8/layout/hProcess7"/>
    <dgm:cxn modelId="{631278BF-D0F4-4913-81B8-B6E4EE319AF1}" type="presParOf" srcId="{536113E4-D7F2-4284-9F9C-E7FF27A314B5}" destId="{CE3115FF-756F-4BCB-9A47-DC3E76316BE4}" srcOrd="0" destOrd="0" presId="urn:microsoft.com/office/officeart/2005/8/layout/hProcess7"/>
    <dgm:cxn modelId="{A736E128-7C63-450E-8B02-5C63EFE5EE76}" type="presParOf" srcId="{536113E4-D7F2-4284-9F9C-E7FF27A314B5}" destId="{43BB3251-6C75-4022-860C-CA85BA403C68}" srcOrd="1" destOrd="0" presId="urn:microsoft.com/office/officeart/2005/8/layout/hProcess7"/>
    <dgm:cxn modelId="{3459378B-3692-47F3-8610-EA07FD926EFB}" type="presParOf" srcId="{536113E4-D7F2-4284-9F9C-E7FF27A314B5}" destId="{8361D098-DA88-49B7-8A18-713F448B206B}"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4A72A90-1FE0-4641-831F-97A0EEC2B5F6}"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it-IT"/>
        </a:p>
      </dgm:t>
    </dgm:pt>
    <dgm:pt modelId="{5B7ED420-4437-4DD8-B31F-0B9DB34306FC}">
      <dgm:prSet phldrT="[Testo]"/>
      <dgm:spPr/>
      <dgm:t>
        <a:bodyPr/>
        <a:lstStyle/>
        <a:p>
          <a:r>
            <a:rPr lang="it-IT" b="1" dirty="0" smtClean="0">
              <a:effectLst/>
              <a:latin typeface="+mj-lt"/>
            </a:rPr>
            <a:t>ACTION 4.2</a:t>
          </a:r>
          <a:endParaRPr lang="it-IT" dirty="0"/>
        </a:p>
      </dgm:t>
    </dgm:pt>
    <dgm:pt modelId="{8A3D077F-6019-4B73-99D4-94411D28E65B}" type="parTrans" cxnId="{62C4DD6E-E63F-42DB-B165-52DFD9D8A93E}">
      <dgm:prSet/>
      <dgm:spPr/>
      <dgm:t>
        <a:bodyPr/>
        <a:lstStyle/>
        <a:p>
          <a:endParaRPr lang="it-IT"/>
        </a:p>
      </dgm:t>
    </dgm:pt>
    <dgm:pt modelId="{5FD6D2CE-0644-408E-B3C7-90E7DE43191B}" type="sibTrans" cxnId="{62C4DD6E-E63F-42DB-B165-52DFD9D8A93E}">
      <dgm:prSet/>
      <dgm:spPr/>
      <dgm:t>
        <a:bodyPr/>
        <a:lstStyle/>
        <a:p>
          <a:endParaRPr lang="it-IT"/>
        </a:p>
      </dgm:t>
    </dgm:pt>
    <dgm:pt modelId="{F39C0B5E-2A7D-4136-A0DB-CC76898B0578}">
      <dgm:prSet phldrT="[Testo]"/>
      <dgm:spPr/>
      <dgm:t>
        <a:bodyPr/>
        <a:lstStyle/>
        <a:p>
          <a:r>
            <a:rPr lang="it-IT" b="1" dirty="0" err="1" smtClean="0">
              <a:effectLst/>
              <a:latin typeface="+mn-lt"/>
              <a:ea typeface="SimSun" panose="02010600030101010101" pitchFamily="2" charset="-122"/>
              <a:cs typeface="Calibri" panose="020F0502020204030204" pitchFamily="34" charset="0"/>
            </a:rPr>
            <a:t>Realization</a:t>
          </a:r>
          <a:r>
            <a:rPr lang="it-IT" b="1" dirty="0" smtClean="0">
              <a:effectLst/>
              <a:latin typeface="+mn-lt"/>
              <a:ea typeface="SimSun" panose="02010600030101010101" pitchFamily="2" charset="-122"/>
              <a:cs typeface="Calibri" panose="020F0502020204030204" pitchFamily="34" charset="0"/>
            </a:rPr>
            <a:t> of a </a:t>
          </a:r>
          <a:r>
            <a:rPr lang="it-IT" b="1" dirty="0" err="1" smtClean="0">
              <a:effectLst/>
              <a:latin typeface="+mn-lt"/>
              <a:ea typeface="SimSun" panose="02010600030101010101" pitchFamily="2" charset="-122"/>
              <a:cs typeface="Calibri" panose="020F0502020204030204" pitchFamily="34" charset="0"/>
            </a:rPr>
            <a:t>decision-makers</a:t>
          </a:r>
          <a:r>
            <a:rPr lang="it-IT" b="1" dirty="0" smtClean="0">
              <a:effectLst/>
              <a:latin typeface="+mn-lt"/>
              <a:ea typeface="SimSun" panose="02010600030101010101" pitchFamily="2" charset="-122"/>
              <a:cs typeface="Calibri" panose="020F0502020204030204" pitchFamily="34" charset="0"/>
            </a:rPr>
            <a:t> </a:t>
          </a:r>
          <a:r>
            <a:rPr lang="it-IT" b="1" dirty="0" err="1" smtClean="0">
              <a:effectLst/>
              <a:latin typeface="+mn-lt"/>
              <a:ea typeface="SimSun" panose="02010600030101010101" pitchFamily="2" charset="-122"/>
              <a:cs typeface="Calibri" panose="020F0502020204030204" pitchFamily="34" charset="0"/>
            </a:rPr>
            <a:t>support</a:t>
          </a:r>
          <a:r>
            <a:rPr lang="it-IT" b="1" dirty="0" smtClean="0">
              <a:effectLst/>
              <a:latin typeface="+mn-lt"/>
              <a:ea typeface="SimSun" panose="02010600030101010101" pitchFamily="2" charset="-122"/>
              <a:cs typeface="Calibri" panose="020F0502020204030204" pitchFamily="34" charset="0"/>
            </a:rPr>
            <a:t> </a:t>
          </a:r>
          <a:r>
            <a:rPr lang="it-IT" b="1" dirty="0" err="1" smtClean="0">
              <a:effectLst/>
              <a:latin typeface="+mn-lt"/>
              <a:ea typeface="SimSun" panose="02010600030101010101" pitchFamily="2" charset="-122"/>
              <a:cs typeface="Calibri" panose="020F0502020204030204" pitchFamily="34" charset="0"/>
            </a:rPr>
            <a:t>tool</a:t>
          </a:r>
          <a:r>
            <a:rPr lang="it-IT" b="1" dirty="0" smtClean="0">
              <a:effectLst/>
              <a:latin typeface="+mn-lt"/>
              <a:ea typeface="SimSun" panose="02010600030101010101" pitchFamily="2" charset="-122"/>
              <a:cs typeface="Calibri" panose="020F0502020204030204" pitchFamily="34" charset="0"/>
            </a:rPr>
            <a:t> for the management, for the </a:t>
          </a:r>
          <a:r>
            <a:rPr lang="it-IT" b="1" dirty="0" err="1" smtClean="0">
              <a:effectLst/>
              <a:latin typeface="+mn-lt"/>
              <a:ea typeface="SimSun" panose="02010600030101010101" pitchFamily="2" charset="-122"/>
              <a:cs typeface="Calibri" panose="020F0502020204030204" pitchFamily="34" charset="0"/>
            </a:rPr>
            <a:t>assessment</a:t>
          </a:r>
          <a:r>
            <a:rPr lang="it-IT" b="1" dirty="0" smtClean="0">
              <a:effectLst/>
              <a:latin typeface="+mn-lt"/>
              <a:ea typeface="SimSun" panose="02010600030101010101" pitchFamily="2" charset="-122"/>
              <a:cs typeface="Calibri" panose="020F0502020204030204" pitchFamily="34" charset="0"/>
            </a:rPr>
            <a:t> and </a:t>
          </a:r>
          <a:r>
            <a:rPr lang="it-IT" b="1" dirty="0" err="1" smtClean="0">
              <a:effectLst/>
              <a:latin typeface="+mn-lt"/>
              <a:ea typeface="SimSun" panose="02010600030101010101" pitchFamily="2" charset="-122"/>
              <a:cs typeface="Calibri" panose="020F0502020204030204" pitchFamily="34" charset="0"/>
            </a:rPr>
            <a:t>prevention</a:t>
          </a:r>
          <a:r>
            <a:rPr lang="it-IT" b="1" dirty="0" smtClean="0">
              <a:effectLst/>
              <a:latin typeface="+mn-lt"/>
              <a:ea typeface="SimSun" panose="02010600030101010101" pitchFamily="2" charset="-122"/>
              <a:cs typeface="Calibri" panose="020F0502020204030204" pitchFamily="34" charset="0"/>
            </a:rPr>
            <a:t> of </a:t>
          </a:r>
          <a:r>
            <a:rPr lang="it-IT" b="1" dirty="0" err="1" smtClean="0">
              <a:effectLst/>
              <a:latin typeface="+mn-lt"/>
              <a:ea typeface="SimSun" panose="02010600030101010101" pitchFamily="2" charset="-122"/>
              <a:cs typeface="Calibri" panose="020F0502020204030204" pitchFamily="34" charset="0"/>
            </a:rPr>
            <a:t>emerging</a:t>
          </a:r>
          <a:r>
            <a:rPr lang="it-IT" b="1" dirty="0" smtClean="0">
              <a:effectLst/>
              <a:latin typeface="+mn-lt"/>
              <a:ea typeface="SimSun" panose="02010600030101010101" pitchFamily="2" charset="-122"/>
              <a:cs typeface="Calibri" panose="020F0502020204030204" pitchFamily="34" charset="0"/>
            </a:rPr>
            <a:t> </a:t>
          </a:r>
          <a:r>
            <a:rPr lang="it-IT" b="1" dirty="0" err="1" smtClean="0">
              <a:effectLst/>
              <a:latin typeface="+mn-lt"/>
              <a:ea typeface="SimSun" panose="02010600030101010101" pitchFamily="2" charset="-122"/>
              <a:cs typeface="Calibri" panose="020F0502020204030204" pitchFamily="34" charset="0"/>
            </a:rPr>
            <a:t>risks</a:t>
          </a:r>
          <a:r>
            <a:rPr lang="it-IT" b="1" dirty="0" smtClean="0">
              <a:effectLst/>
              <a:latin typeface="+mn-lt"/>
              <a:ea typeface="SimSun" panose="02010600030101010101" pitchFamily="2" charset="-122"/>
              <a:cs typeface="Calibri" panose="020F0502020204030204" pitchFamily="34" charset="0"/>
            </a:rPr>
            <a:t> and for </a:t>
          </a:r>
          <a:r>
            <a:rPr lang="it-IT" b="1" dirty="0" err="1" smtClean="0">
              <a:effectLst/>
              <a:latin typeface="+mn-lt"/>
              <a:ea typeface="SimSun" panose="02010600030101010101" pitchFamily="2" charset="-122"/>
              <a:cs typeface="Calibri" panose="020F0502020204030204" pitchFamily="34" charset="0"/>
            </a:rPr>
            <a:t>suggesting</a:t>
          </a:r>
          <a:r>
            <a:rPr lang="it-IT" b="1" dirty="0" smtClean="0">
              <a:effectLst/>
              <a:latin typeface="+mn-lt"/>
              <a:ea typeface="SimSun" panose="02010600030101010101" pitchFamily="2" charset="-122"/>
              <a:cs typeface="Calibri" panose="020F0502020204030204" pitchFamily="34" charset="0"/>
            </a:rPr>
            <a:t> </a:t>
          </a:r>
          <a:r>
            <a:rPr lang="it-IT" b="1" dirty="0" err="1" smtClean="0">
              <a:effectLst/>
              <a:latin typeface="+mn-lt"/>
              <a:ea typeface="SimSun" panose="02010600030101010101" pitchFamily="2" charset="-122"/>
              <a:cs typeface="Calibri" panose="020F0502020204030204" pitchFamily="34" charset="0"/>
            </a:rPr>
            <a:t>solutions</a:t>
          </a:r>
          <a:r>
            <a:rPr lang="it-IT" b="1" dirty="0" smtClean="0">
              <a:effectLst/>
              <a:latin typeface="+mn-lt"/>
              <a:ea typeface="SimSun" panose="02010600030101010101" pitchFamily="2" charset="-122"/>
              <a:cs typeface="Calibri" panose="020F0502020204030204" pitchFamily="34" charset="0"/>
            </a:rPr>
            <a:t> in </a:t>
          </a:r>
          <a:r>
            <a:rPr lang="it-IT" b="1" dirty="0" err="1" smtClean="0">
              <a:effectLst/>
              <a:latin typeface="+mn-lt"/>
              <a:ea typeface="SimSun" panose="02010600030101010101" pitchFamily="2" charset="-122"/>
              <a:cs typeface="Calibri" panose="020F0502020204030204" pitchFamily="34" charset="0"/>
            </a:rPr>
            <a:t>conflicts</a:t>
          </a:r>
          <a:r>
            <a:rPr lang="it-IT" b="1" dirty="0" smtClean="0">
              <a:effectLst/>
              <a:latin typeface="+mn-lt"/>
              <a:ea typeface="SimSun" panose="02010600030101010101" pitchFamily="2" charset="-122"/>
              <a:cs typeface="Calibri" panose="020F0502020204030204" pitchFamily="34" charset="0"/>
            </a:rPr>
            <a:t> in </a:t>
          </a:r>
          <a:r>
            <a:rPr lang="it-IT" b="1" dirty="0" err="1" smtClean="0">
              <a:effectLst/>
              <a:latin typeface="+mn-lt"/>
              <a:ea typeface="SimSun" panose="02010600030101010101" pitchFamily="2" charset="-122"/>
              <a:cs typeface="Calibri" panose="020F0502020204030204" pitchFamily="34" charset="0"/>
            </a:rPr>
            <a:t>land</a:t>
          </a:r>
          <a:r>
            <a:rPr lang="it-IT" b="1" dirty="0" smtClean="0">
              <a:effectLst/>
              <a:latin typeface="+mn-lt"/>
              <a:ea typeface="SimSun" panose="02010600030101010101" pitchFamily="2" charset="-122"/>
              <a:cs typeface="Calibri" panose="020F0502020204030204" pitchFamily="34" charset="0"/>
            </a:rPr>
            <a:t> use, with </a:t>
          </a:r>
          <a:r>
            <a:rPr lang="it-IT" b="1" dirty="0" err="1" smtClean="0">
              <a:effectLst/>
              <a:latin typeface="+mn-lt"/>
              <a:ea typeface="SimSun" panose="02010600030101010101" pitchFamily="2" charset="-122"/>
              <a:cs typeface="Calibri" panose="020F0502020204030204" pitchFamily="34" charset="0"/>
            </a:rPr>
            <a:t>particular</a:t>
          </a:r>
          <a:r>
            <a:rPr lang="it-IT" b="1" dirty="0" smtClean="0">
              <a:effectLst/>
              <a:latin typeface="+mn-lt"/>
              <a:ea typeface="SimSun" panose="02010600030101010101" pitchFamily="2" charset="-122"/>
              <a:cs typeface="Calibri" panose="020F0502020204030204" pitchFamily="34" charset="0"/>
            </a:rPr>
            <a:t> </a:t>
          </a:r>
          <a:r>
            <a:rPr lang="it-IT" b="1" dirty="0" err="1" smtClean="0">
              <a:effectLst/>
              <a:latin typeface="+mn-lt"/>
              <a:ea typeface="SimSun" panose="02010600030101010101" pitchFamily="2" charset="-122"/>
              <a:cs typeface="Calibri" panose="020F0502020204030204" pitchFamily="34" charset="0"/>
            </a:rPr>
            <a:t>attention</a:t>
          </a:r>
          <a:r>
            <a:rPr lang="it-IT" b="1" dirty="0" smtClean="0">
              <a:effectLst/>
              <a:latin typeface="+mn-lt"/>
              <a:ea typeface="SimSun" panose="02010600030101010101" pitchFamily="2" charset="-122"/>
              <a:cs typeface="Calibri" panose="020F0502020204030204" pitchFamily="34" charset="0"/>
            </a:rPr>
            <a:t> to protected areas</a:t>
          </a:r>
          <a:endParaRPr lang="it-IT" dirty="0"/>
        </a:p>
      </dgm:t>
    </dgm:pt>
    <dgm:pt modelId="{CFB466FB-8518-49E9-BCE4-8672709EA736}" type="parTrans" cxnId="{19405F77-C1D6-4610-BAC4-E4A4A6BB49BD}">
      <dgm:prSet/>
      <dgm:spPr/>
      <dgm:t>
        <a:bodyPr/>
        <a:lstStyle/>
        <a:p>
          <a:endParaRPr lang="it-IT"/>
        </a:p>
      </dgm:t>
    </dgm:pt>
    <dgm:pt modelId="{B41F114A-FC0F-4C09-AAA0-A9B1E58E910F}" type="sibTrans" cxnId="{19405F77-C1D6-4610-BAC4-E4A4A6BB49BD}">
      <dgm:prSet/>
      <dgm:spPr/>
      <dgm:t>
        <a:bodyPr/>
        <a:lstStyle/>
        <a:p>
          <a:endParaRPr lang="it-IT"/>
        </a:p>
      </dgm:t>
    </dgm:pt>
    <dgm:pt modelId="{DBC8DA31-0A8A-4F32-A09C-10A0817A664C}">
      <dgm:prSet phldrT="[Testo]"/>
      <dgm:spPr/>
      <dgm:t>
        <a:bodyPr/>
        <a:lstStyle/>
        <a:p>
          <a:r>
            <a:rPr lang="it-IT" b="1" dirty="0" smtClean="0">
              <a:effectLst/>
              <a:latin typeface="+mj-lt"/>
            </a:rPr>
            <a:t>DELIVERABLE </a:t>
          </a:r>
          <a:endParaRPr lang="it-IT" dirty="0"/>
        </a:p>
      </dgm:t>
    </dgm:pt>
    <dgm:pt modelId="{BC68DF8C-33F0-4994-95BE-7440743DE0BB}" type="parTrans" cxnId="{5481D8C3-51CD-4DF7-ABF3-6B9B940A9061}">
      <dgm:prSet/>
      <dgm:spPr/>
      <dgm:t>
        <a:bodyPr/>
        <a:lstStyle/>
        <a:p>
          <a:endParaRPr lang="it-IT"/>
        </a:p>
      </dgm:t>
    </dgm:pt>
    <dgm:pt modelId="{22AA8ED4-57EC-4B53-965D-7F8AD28262BC}" type="sibTrans" cxnId="{5481D8C3-51CD-4DF7-ABF3-6B9B940A9061}">
      <dgm:prSet/>
      <dgm:spPr/>
      <dgm:t>
        <a:bodyPr/>
        <a:lstStyle/>
        <a:p>
          <a:endParaRPr lang="it-IT"/>
        </a:p>
      </dgm:t>
    </dgm:pt>
    <dgm:pt modelId="{1D6D7798-057A-4CB1-9366-448051E65490}">
      <dgm:prSet phldrT="[Testo]" custT="1"/>
      <dgm:spPr/>
      <dgm:t>
        <a:bodyPr/>
        <a:lstStyle/>
        <a:p>
          <a:r>
            <a:rPr lang="it-IT" sz="2000" b="1" dirty="0" smtClean="0">
              <a:effectLst/>
              <a:latin typeface="+mn-lt"/>
              <a:ea typeface="SimSun" panose="02010600030101010101" pitchFamily="2" charset="-122"/>
              <a:cs typeface="Calibri" panose="020F0502020204030204" pitchFamily="34" charset="0"/>
            </a:rPr>
            <a:t>Project of the common </a:t>
          </a:r>
          <a:r>
            <a:rPr lang="it-IT" sz="2000" b="1" dirty="0" err="1" smtClean="0">
              <a:effectLst/>
              <a:latin typeface="+mn-lt"/>
              <a:ea typeface="SimSun" panose="02010600030101010101" pitchFamily="2" charset="-122"/>
              <a:cs typeface="Calibri" panose="020F0502020204030204" pitchFamily="34" charset="0"/>
            </a:rPr>
            <a:t>decision-makers</a:t>
          </a:r>
          <a:r>
            <a:rPr lang="it-IT" sz="2000" b="1" dirty="0" smtClean="0">
              <a:effectLst/>
              <a:latin typeface="+mn-lt"/>
              <a:ea typeface="SimSun" panose="02010600030101010101" pitchFamily="2" charset="-122"/>
              <a:cs typeface="Calibri" panose="020F0502020204030204" pitchFamily="34" charset="0"/>
            </a:rPr>
            <a:t> </a:t>
          </a:r>
          <a:r>
            <a:rPr lang="it-IT" sz="2000" b="1" dirty="0" err="1" smtClean="0">
              <a:effectLst/>
              <a:latin typeface="+mn-lt"/>
              <a:ea typeface="SimSun" panose="02010600030101010101" pitchFamily="2" charset="-122"/>
              <a:cs typeface="Calibri" panose="020F0502020204030204" pitchFamily="34" charset="0"/>
            </a:rPr>
            <a:t>support</a:t>
          </a:r>
          <a:r>
            <a:rPr lang="it-IT" sz="2000" b="1" dirty="0" smtClean="0">
              <a:effectLst/>
              <a:latin typeface="+mn-lt"/>
              <a:ea typeface="SimSun" panose="02010600030101010101" pitchFamily="2" charset="-122"/>
              <a:cs typeface="Calibri" panose="020F0502020204030204" pitchFamily="34" charset="0"/>
            </a:rPr>
            <a:t> </a:t>
          </a:r>
          <a:r>
            <a:rPr lang="it-IT" sz="2000" b="1" dirty="0" err="1" smtClean="0">
              <a:effectLst/>
              <a:latin typeface="+mn-lt"/>
              <a:ea typeface="SimSun" panose="02010600030101010101" pitchFamily="2" charset="-122"/>
              <a:cs typeface="Calibri" panose="020F0502020204030204" pitchFamily="34" charset="0"/>
            </a:rPr>
            <a:t>tool</a:t>
          </a:r>
          <a:endParaRPr lang="it-IT" sz="2000" dirty="0"/>
        </a:p>
      </dgm:t>
    </dgm:pt>
    <dgm:pt modelId="{004C1713-3439-4ABD-9117-B3C7F343E251}" type="parTrans" cxnId="{654C7ADF-967C-47C8-967D-FE4F3571DF04}">
      <dgm:prSet/>
      <dgm:spPr/>
      <dgm:t>
        <a:bodyPr/>
        <a:lstStyle/>
        <a:p>
          <a:endParaRPr lang="it-IT"/>
        </a:p>
      </dgm:t>
    </dgm:pt>
    <dgm:pt modelId="{03F8938D-B487-4A91-94AA-4C49CE48D80E}" type="sibTrans" cxnId="{654C7ADF-967C-47C8-967D-FE4F3571DF04}">
      <dgm:prSet/>
      <dgm:spPr/>
      <dgm:t>
        <a:bodyPr/>
        <a:lstStyle/>
        <a:p>
          <a:endParaRPr lang="it-IT"/>
        </a:p>
      </dgm:t>
    </dgm:pt>
    <dgm:pt modelId="{21CD60A2-D93D-4403-AF0E-A0BB1B699588}">
      <dgm:prSet phldrT="[Testo]"/>
      <dgm:spPr/>
      <dgm:t>
        <a:bodyPr/>
        <a:lstStyle/>
        <a:p>
          <a:r>
            <a:rPr lang="it-IT" b="1" dirty="0" smtClean="0">
              <a:effectLst/>
              <a:latin typeface="+mj-lt"/>
            </a:rPr>
            <a:t>CONTRIBUTION TO DELIBERABLE</a:t>
          </a:r>
          <a:endParaRPr lang="it-IT" dirty="0"/>
        </a:p>
      </dgm:t>
    </dgm:pt>
    <dgm:pt modelId="{21F681F4-0246-4713-A83A-D3113707D32D}" type="parTrans" cxnId="{4743B5A2-85E3-43CC-AD39-BA92EB72C48E}">
      <dgm:prSet/>
      <dgm:spPr/>
      <dgm:t>
        <a:bodyPr/>
        <a:lstStyle/>
        <a:p>
          <a:endParaRPr lang="it-IT"/>
        </a:p>
      </dgm:t>
    </dgm:pt>
    <dgm:pt modelId="{708B184D-381D-4A2E-B1FF-73AA5703DA07}" type="sibTrans" cxnId="{4743B5A2-85E3-43CC-AD39-BA92EB72C48E}">
      <dgm:prSet/>
      <dgm:spPr/>
      <dgm:t>
        <a:bodyPr/>
        <a:lstStyle/>
        <a:p>
          <a:endParaRPr lang="it-IT"/>
        </a:p>
      </dgm:t>
    </dgm:pt>
    <dgm:pt modelId="{B518E5B1-E0C0-4CDC-882A-D1AAE1FA37A9}">
      <dgm:prSet phldrT="[Testo]" custT="1"/>
      <dgm:spPr/>
      <dgm:t>
        <a:bodyPr/>
        <a:lstStyle/>
        <a:p>
          <a:r>
            <a:rPr lang="it-IT" sz="1600" b="1" dirty="0" err="1" smtClean="0">
              <a:effectLst/>
              <a:latin typeface="+mn-lt"/>
              <a:ea typeface="SimSun" panose="02010600030101010101" pitchFamily="2" charset="-122"/>
              <a:cs typeface="Calibri" panose="020F0502020204030204" pitchFamily="34" charset="0"/>
            </a:rPr>
            <a:t>Decision-makers</a:t>
          </a:r>
          <a:r>
            <a:rPr lang="it-IT" sz="1600" b="1" dirty="0" smtClean="0">
              <a:effectLst/>
              <a:latin typeface="+mn-lt"/>
              <a:ea typeface="SimSun" panose="02010600030101010101" pitchFamily="2" charset="-122"/>
              <a:cs typeface="Calibri" panose="020F0502020204030204" pitchFamily="34" charset="0"/>
            </a:rPr>
            <a:t> </a:t>
          </a:r>
          <a:r>
            <a:rPr lang="it-IT" sz="1600" b="1" dirty="0" err="1" smtClean="0">
              <a:effectLst/>
              <a:latin typeface="+mn-lt"/>
              <a:ea typeface="SimSun" panose="02010600030101010101" pitchFamily="2" charset="-122"/>
              <a:cs typeface="Calibri" panose="020F0502020204030204" pitchFamily="34" charset="0"/>
            </a:rPr>
            <a:t>support</a:t>
          </a:r>
          <a:r>
            <a:rPr lang="it-IT" sz="1600" b="1" dirty="0" smtClean="0">
              <a:effectLst/>
              <a:latin typeface="+mn-lt"/>
              <a:ea typeface="SimSun" panose="02010600030101010101" pitchFamily="2" charset="-122"/>
              <a:cs typeface="Calibri" panose="020F0502020204030204" pitchFamily="34" charset="0"/>
            </a:rPr>
            <a:t> </a:t>
          </a:r>
          <a:r>
            <a:rPr lang="it-IT" sz="1600" b="1" dirty="0" err="1" smtClean="0">
              <a:effectLst/>
              <a:latin typeface="+mn-lt"/>
              <a:ea typeface="SimSun" panose="02010600030101010101" pitchFamily="2" charset="-122"/>
              <a:cs typeface="Calibri" panose="020F0502020204030204" pitchFamily="34" charset="0"/>
            </a:rPr>
            <a:t>tool</a:t>
          </a:r>
          <a:r>
            <a:rPr lang="it-IT" sz="1600" b="1" dirty="0" smtClean="0">
              <a:effectLst/>
              <a:latin typeface="+mn-lt"/>
              <a:ea typeface="SimSun" panose="02010600030101010101" pitchFamily="2" charset="-122"/>
              <a:cs typeface="Calibri" panose="020F0502020204030204" pitchFamily="34" charset="0"/>
            </a:rPr>
            <a:t> design</a:t>
          </a:r>
          <a:endParaRPr lang="it-IT" sz="1600" dirty="0"/>
        </a:p>
      </dgm:t>
    </dgm:pt>
    <dgm:pt modelId="{C8A71E23-FE96-4190-B444-63787B0C9CB4}" type="parTrans" cxnId="{A57BE0F2-1B10-4824-AC75-3613CACF5F36}">
      <dgm:prSet/>
      <dgm:spPr/>
      <dgm:t>
        <a:bodyPr/>
        <a:lstStyle/>
        <a:p>
          <a:endParaRPr lang="it-IT"/>
        </a:p>
      </dgm:t>
    </dgm:pt>
    <dgm:pt modelId="{B7091500-620F-49DB-92AD-02692263DE95}" type="sibTrans" cxnId="{A57BE0F2-1B10-4824-AC75-3613CACF5F36}">
      <dgm:prSet/>
      <dgm:spPr/>
      <dgm:t>
        <a:bodyPr/>
        <a:lstStyle/>
        <a:p>
          <a:endParaRPr lang="it-IT"/>
        </a:p>
      </dgm:t>
    </dgm:pt>
    <dgm:pt modelId="{2DA6B1D8-5595-4AFE-9650-203D8131FD89}" type="pres">
      <dgm:prSet presAssocID="{84A72A90-1FE0-4641-831F-97A0EEC2B5F6}" presName="Name0" presStyleCnt="0">
        <dgm:presLayoutVars>
          <dgm:dir/>
          <dgm:animLvl val="lvl"/>
          <dgm:resizeHandles val="exact"/>
        </dgm:presLayoutVars>
      </dgm:prSet>
      <dgm:spPr/>
      <dgm:t>
        <a:bodyPr/>
        <a:lstStyle/>
        <a:p>
          <a:endParaRPr lang="it-IT"/>
        </a:p>
      </dgm:t>
    </dgm:pt>
    <dgm:pt modelId="{916386AA-CF88-48DC-9BAC-FE4B9D89A923}" type="pres">
      <dgm:prSet presAssocID="{5B7ED420-4437-4DD8-B31F-0B9DB34306FC}" presName="compositeNode" presStyleCnt="0">
        <dgm:presLayoutVars>
          <dgm:bulletEnabled val="1"/>
        </dgm:presLayoutVars>
      </dgm:prSet>
      <dgm:spPr/>
    </dgm:pt>
    <dgm:pt modelId="{EE76A51A-3FEF-4888-A761-F42E0C2B827F}" type="pres">
      <dgm:prSet presAssocID="{5B7ED420-4437-4DD8-B31F-0B9DB34306FC}" presName="bgRect" presStyleLbl="node1" presStyleIdx="0" presStyleCnt="3"/>
      <dgm:spPr/>
      <dgm:t>
        <a:bodyPr/>
        <a:lstStyle/>
        <a:p>
          <a:endParaRPr lang="it-IT"/>
        </a:p>
      </dgm:t>
    </dgm:pt>
    <dgm:pt modelId="{7840D16F-5DFB-4B93-93AA-D17364C87181}" type="pres">
      <dgm:prSet presAssocID="{5B7ED420-4437-4DD8-B31F-0B9DB34306FC}" presName="parentNode" presStyleLbl="node1" presStyleIdx="0" presStyleCnt="3">
        <dgm:presLayoutVars>
          <dgm:chMax val="0"/>
          <dgm:bulletEnabled val="1"/>
        </dgm:presLayoutVars>
      </dgm:prSet>
      <dgm:spPr/>
      <dgm:t>
        <a:bodyPr/>
        <a:lstStyle/>
        <a:p>
          <a:endParaRPr lang="it-IT"/>
        </a:p>
      </dgm:t>
    </dgm:pt>
    <dgm:pt modelId="{B9B8106E-4EE0-4729-9711-7AC026CA6A27}" type="pres">
      <dgm:prSet presAssocID="{5B7ED420-4437-4DD8-B31F-0B9DB34306FC}" presName="childNode" presStyleLbl="node1" presStyleIdx="0" presStyleCnt="3">
        <dgm:presLayoutVars>
          <dgm:bulletEnabled val="1"/>
        </dgm:presLayoutVars>
      </dgm:prSet>
      <dgm:spPr/>
      <dgm:t>
        <a:bodyPr/>
        <a:lstStyle/>
        <a:p>
          <a:endParaRPr lang="it-IT"/>
        </a:p>
      </dgm:t>
    </dgm:pt>
    <dgm:pt modelId="{6F3C4E15-395D-4CCC-BAC0-DD7AE3F81C94}" type="pres">
      <dgm:prSet presAssocID="{5FD6D2CE-0644-408E-B3C7-90E7DE43191B}" presName="hSp" presStyleCnt="0"/>
      <dgm:spPr/>
    </dgm:pt>
    <dgm:pt modelId="{3A022EA2-34A3-4AB3-BE22-C584ED53EDDB}" type="pres">
      <dgm:prSet presAssocID="{5FD6D2CE-0644-408E-B3C7-90E7DE43191B}" presName="vProcSp" presStyleCnt="0"/>
      <dgm:spPr/>
    </dgm:pt>
    <dgm:pt modelId="{83CD40F7-0C7F-47C8-9EFB-C7F41DD335A7}" type="pres">
      <dgm:prSet presAssocID="{5FD6D2CE-0644-408E-B3C7-90E7DE43191B}" presName="vSp1" presStyleCnt="0"/>
      <dgm:spPr/>
    </dgm:pt>
    <dgm:pt modelId="{59D0321A-5FCA-4E5A-A92B-BACE7E54396A}" type="pres">
      <dgm:prSet presAssocID="{5FD6D2CE-0644-408E-B3C7-90E7DE43191B}" presName="simulatedConn" presStyleLbl="solidFgAcc1" presStyleIdx="0" presStyleCnt="2"/>
      <dgm:spPr/>
    </dgm:pt>
    <dgm:pt modelId="{CD92609D-B14F-4399-BA41-CE6D21F76EA7}" type="pres">
      <dgm:prSet presAssocID="{5FD6D2CE-0644-408E-B3C7-90E7DE43191B}" presName="vSp2" presStyleCnt="0"/>
      <dgm:spPr/>
    </dgm:pt>
    <dgm:pt modelId="{912A67AF-87FF-4714-8CE1-3E4127453DD9}" type="pres">
      <dgm:prSet presAssocID="{5FD6D2CE-0644-408E-B3C7-90E7DE43191B}" presName="sibTrans" presStyleCnt="0"/>
      <dgm:spPr/>
    </dgm:pt>
    <dgm:pt modelId="{6D65825A-1190-4335-A6AA-F5F99F794617}" type="pres">
      <dgm:prSet presAssocID="{DBC8DA31-0A8A-4F32-A09C-10A0817A664C}" presName="compositeNode" presStyleCnt="0">
        <dgm:presLayoutVars>
          <dgm:bulletEnabled val="1"/>
        </dgm:presLayoutVars>
      </dgm:prSet>
      <dgm:spPr/>
    </dgm:pt>
    <dgm:pt modelId="{ED3E27E1-78B8-49B6-A4F7-661F6B39A843}" type="pres">
      <dgm:prSet presAssocID="{DBC8DA31-0A8A-4F32-A09C-10A0817A664C}" presName="bgRect" presStyleLbl="node1" presStyleIdx="1" presStyleCnt="3"/>
      <dgm:spPr/>
      <dgm:t>
        <a:bodyPr/>
        <a:lstStyle/>
        <a:p>
          <a:endParaRPr lang="it-IT"/>
        </a:p>
      </dgm:t>
    </dgm:pt>
    <dgm:pt modelId="{27297EF0-D2BB-4A69-99D0-575FFFFFD89F}" type="pres">
      <dgm:prSet presAssocID="{DBC8DA31-0A8A-4F32-A09C-10A0817A664C}" presName="parentNode" presStyleLbl="node1" presStyleIdx="1" presStyleCnt="3">
        <dgm:presLayoutVars>
          <dgm:chMax val="0"/>
          <dgm:bulletEnabled val="1"/>
        </dgm:presLayoutVars>
      </dgm:prSet>
      <dgm:spPr/>
      <dgm:t>
        <a:bodyPr/>
        <a:lstStyle/>
        <a:p>
          <a:endParaRPr lang="it-IT"/>
        </a:p>
      </dgm:t>
    </dgm:pt>
    <dgm:pt modelId="{869BE6AD-598B-43E0-AA93-EB44B9C2577F}" type="pres">
      <dgm:prSet presAssocID="{DBC8DA31-0A8A-4F32-A09C-10A0817A664C}" presName="childNode" presStyleLbl="node1" presStyleIdx="1" presStyleCnt="3">
        <dgm:presLayoutVars>
          <dgm:bulletEnabled val="1"/>
        </dgm:presLayoutVars>
      </dgm:prSet>
      <dgm:spPr/>
      <dgm:t>
        <a:bodyPr/>
        <a:lstStyle/>
        <a:p>
          <a:endParaRPr lang="it-IT"/>
        </a:p>
      </dgm:t>
    </dgm:pt>
    <dgm:pt modelId="{B472A6A8-F117-4021-9C83-5C530B730478}" type="pres">
      <dgm:prSet presAssocID="{22AA8ED4-57EC-4B53-965D-7F8AD28262BC}" presName="hSp" presStyleCnt="0"/>
      <dgm:spPr/>
    </dgm:pt>
    <dgm:pt modelId="{C0655712-433B-4176-B6E9-2B437D543A8C}" type="pres">
      <dgm:prSet presAssocID="{22AA8ED4-57EC-4B53-965D-7F8AD28262BC}" presName="vProcSp" presStyleCnt="0"/>
      <dgm:spPr/>
    </dgm:pt>
    <dgm:pt modelId="{A4E513E5-FBC0-4862-8775-84AD577941AD}" type="pres">
      <dgm:prSet presAssocID="{22AA8ED4-57EC-4B53-965D-7F8AD28262BC}" presName="vSp1" presStyleCnt="0"/>
      <dgm:spPr/>
    </dgm:pt>
    <dgm:pt modelId="{FB591FFD-8014-4E7F-B56E-12F347FEFEB6}" type="pres">
      <dgm:prSet presAssocID="{22AA8ED4-57EC-4B53-965D-7F8AD28262BC}" presName="simulatedConn" presStyleLbl="solidFgAcc1" presStyleIdx="1" presStyleCnt="2"/>
      <dgm:spPr/>
    </dgm:pt>
    <dgm:pt modelId="{B08A9D2E-B650-472F-A922-3550ABA4F518}" type="pres">
      <dgm:prSet presAssocID="{22AA8ED4-57EC-4B53-965D-7F8AD28262BC}" presName="vSp2" presStyleCnt="0"/>
      <dgm:spPr/>
    </dgm:pt>
    <dgm:pt modelId="{F0F8C8A0-9774-465D-9DC1-EB033F580856}" type="pres">
      <dgm:prSet presAssocID="{22AA8ED4-57EC-4B53-965D-7F8AD28262BC}" presName="sibTrans" presStyleCnt="0"/>
      <dgm:spPr/>
    </dgm:pt>
    <dgm:pt modelId="{536113E4-D7F2-4284-9F9C-E7FF27A314B5}" type="pres">
      <dgm:prSet presAssocID="{21CD60A2-D93D-4403-AF0E-A0BB1B699588}" presName="compositeNode" presStyleCnt="0">
        <dgm:presLayoutVars>
          <dgm:bulletEnabled val="1"/>
        </dgm:presLayoutVars>
      </dgm:prSet>
      <dgm:spPr/>
    </dgm:pt>
    <dgm:pt modelId="{CE3115FF-756F-4BCB-9A47-DC3E76316BE4}" type="pres">
      <dgm:prSet presAssocID="{21CD60A2-D93D-4403-AF0E-A0BB1B699588}" presName="bgRect" presStyleLbl="node1" presStyleIdx="2" presStyleCnt="3"/>
      <dgm:spPr/>
      <dgm:t>
        <a:bodyPr/>
        <a:lstStyle/>
        <a:p>
          <a:endParaRPr lang="it-IT"/>
        </a:p>
      </dgm:t>
    </dgm:pt>
    <dgm:pt modelId="{43BB3251-6C75-4022-860C-CA85BA403C68}" type="pres">
      <dgm:prSet presAssocID="{21CD60A2-D93D-4403-AF0E-A0BB1B699588}" presName="parentNode" presStyleLbl="node1" presStyleIdx="2" presStyleCnt="3">
        <dgm:presLayoutVars>
          <dgm:chMax val="0"/>
          <dgm:bulletEnabled val="1"/>
        </dgm:presLayoutVars>
      </dgm:prSet>
      <dgm:spPr/>
      <dgm:t>
        <a:bodyPr/>
        <a:lstStyle/>
        <a:p>
          <a:endParaRPr lang="it-IT"/>
        </a:p>
      </dgm:t>
    </dgm:pt>
    <dgm:pt modelId="{8361D098-DA88-49B7-8A18-713F448B206B}" type="pres">
      <dgm:prSet presAssocID="{21CD60A2-D93D-4403-AF0E-A0BB1B699588}" presName="childNode" presStyleLbl="node1" presStyleIdx="2" presStyleCnt="3">
        <dgm:presLayoutVars>
          <dgm:bulletEnabled val="1"/>
        </dgm:presLayoutVars>
      </dgm:prSet>
      <dgm:spPr/>
      <dgm:t>
        <a:bodyPr/>
        <a:lstStyle/>
        <a:p>
          <a:endParaRPr lang="it-IT"/>
        </a:p>
      </dgm:t>
    </dgm:pt>
  </dgm:ptLst>
  <dgm:cxnLst>
    <dgm:cxn modelId="{4027751F-FA0B-4E92-8297-3950A1D4613F}" type="presOf" srcId="{5B7ED420-4437-4DD8-B31F-0B9DB34306FC}" destId="{7840D16F-5DFB-4B93-93AA-D17364C87181}" srcOrd="1" destOrd="0" presId="urn:microsoft.com/office/officeart/2005/8/layout/hProcess7"/>
    <dgm:cxn modelId="{19405F77-C1D6-4610-BAC4-E4A4A6BB49BD}" srcId="{5B7ED420-4437-4DD8-B31F-0B9DB34306FC}" destId="{F39C0B5E-2A7D-4136-A0DB-CC76898B0578}" srcOrd="0" destOrd="0" parTransId="{CFB466FB-8518-49E9-BCE4-8672709EA736}" sibTransId="{B41F114A-FC0F-4C09-AAA0-A9B1E58E910F}"/>
    <dgm:cxn modelId="{4743B5A2-85E3-43CC-AD39-BA92EB72C48E}" srcId="{84A72A90-1FE0-4641-831F-97A0EEC2B5F6}" destId="{21CD60A2-D93D-4403-AF0E-A0BB1B699588}" srcOrd="2" destOrd="0" parTransId="{21F681F4-0246-4713-A83A-D3113707D32D}" sibTransId="{708B184D-381D-4A2E-B1FF-73AA5703DA07}"/>
    <dgm:cxn modelId="{62C4DD6E-E63F-42DB-B165-52DFD9D8A93E}" srcId="{84A72A90-1FE0-4641-831F-97A0EEC2B5F6}" destId="{5B7ED420-4437-4DD8-B31F-0B9DB34306FC}" srcOrd="0" destOrd="0" parTransId="{8A3D077F-6019-4B73-99D4-94411D28E65B}" sibTransId="{5FD6D2CE-0644-408E-B3C7-90E7DE43191B}"/>
    <dgm:cxn modelId="{E446558E-0470-41EF-9A6E-E605C5BF17CF}" type="presOf" srcId="{84A72A90-1FE0-4641-831F-97A0EEC2B5F6}" destId="{2DA6B1D8-5595-4AFE-9650-203D8131FD89}" srcOrd="0" destOrd="0" presId="urn:microsoft.com/office/officeart/2005/8/layout/hProcess7"/>
    <dgm:cxn modelId="{41312767-0B55-43F7-819F-3341AD920BD1}" type="presOf" srcId="{21CD60A2-D93D-4403-AF0E-A0BB1B699588}" destId="{43BB3251-6C75-4022-860C-CA85BA403C68}" srcOrd="1" destOrd="0" presId="urn:microsoft.com/office/officeart/2005/8/layout/hProcess7"/>
    <dgm:cxn modelId="{35FC93D8-7831-40D4-B3BE-5753F47403BD}" type="presOf" srcId="{DBC8DA31-0A8A-4F32-A09C-10A0817A664C}" destId="{ED3E27E1-78B8-49B6-A4F7-661F6B39A843}" srcOrd="0" destOrd="0" presId="urn:microsoft.com/office/officeart/2005/8/layout/hProcess7"/>
    <dgm:cxn modelId="{E625FE54-1180-45EC-894C-1C43149E90CF}" type="presOf" srcId="{B518E5B1-E0C0-4CDC-882A-D1AAE1FA37A9}" destId="{8361D098-DA88-49B7-8A18-713F448B206B}" srcOrd="0" destOrd="0" presId="urn:microsoft.com/office/officeart/2005/8/layout/hProcess7"/>
    <dgm:cxn modelId="{654C7ADF-967C-47C8-967D-FE4F3571DF04}" srcId="{DBC8DA31-0A8A-4F32-A09C-10A0817A664C}" destId="{1D6D7798-057A-4CB1-9366-448051E65490}" srcOrd="0" destOrd="0" parTransId="{004C1713-3439-4ABD-9117-B3C7F343E251}" sibTransId="{03F8938D-B487-4A91-94AA-4C49CE48D80E}"/>
    <dgm:cxn modelId="{4EEAAABB-40A6-4E9F-A3E8-C7EDAD417C2C}" type="presOf" srcId="{21CD60A2-D93D-4403-AF0E-A0BB1B699588}" destId="{CE3115FF-756F-4BCB-9A47-DC3E76316BE4}" srcOrd="0" destOrd="0" presId="urn:microsoft.com/office/officeart/2005/8/layout/hProcess7"/>
    <dgm:cxn modelId="{5481D8C3-51CD-4DF7-ABF3-6B9B940A9061}" srcId="{84A72A90-1FE0-4641-831F-97A0EEC2B5F6}" destId="{DBC8DA31-0A8A-4F32-A09C-10A0817A664C}" srcOrd="1" destOrd="0" parTransId="{BC68DF8C-33F0-4994-95BE-7440743DE0BB}" sibTransId="{22AA8ED4-57EC-4B53-965D-7F8AD28262BC}"/>
    <dgm:cxn modelId="{18B14394-AF90-4DED-9560-FB593162DFB5}" type="presOf" srcId="{F39C0B5E-2A7D-4136-A0DB-CC76898B0578}" destId="{B9B8106E-4EE0-4729-9711-7AC026CA6A27}" srcOrd="0" destOrd="0" presId="urn:microsoft.com/office/officeart/2005/8/layout/hProcess7"/>
    <dgm:cxn modelId="{22BF1B73-4398-4AE9-A319-4B57A9E21B19}" type="presOf" srcId="{1D6D7798-057A-4CB1-9366-448051E65490}" destId="{869BE6AD-598B-43E0-AA93-EB44B9C2577F}" srcOrd="0" destOrd="0" presId="urn:microsoft.com/office/officeart/2005/8/layout/hProcess7"/>
    <dgm:cxn modelId="{5792803B-2CB6-4343-8F80-EE4ECD718241}" type="presOf" srcId="{DBC8DA31-0A8A-4F32-A09C-10A0817A664C}" destId="{27297EF0-D2BB-4A69-99D0-575FFFFFD89F}" srcOrd="1" destOrd="0" presId="urn:microsoft.com/office/officeart/2005/8/layout/hProcess7"/>
    <dgm:cxn modelId="{A8CBC66C-C121-414F-B14F-327ADAA6188F}" type="presOf" srcId="{5B7ED420-4437-4DD8-B31F-0B9DB34306FC}" destId="{EE76A51A-3FEF-4888-A761-F42E0C2B827F}" srcOrd="0" destOrd="0" presId="urn:microsoft.com/office/officeart/2005/8/layout/hProcess7"/>
    <dgm:cxn modelId="{A57BE0F2-1B10-4824-AC75-3613CACF5F36}" srcId="{21CD60A2-D93D-4403-AF0E-A0BB1B699588}" destId="{B518E5B1-E0C0-4CDC-882A-D1AAE1FA37A9}" srcOrd="0" destOrd="0" parTransId="{C8A71E23-FE96-4190-B444-63787B0C9CB4}" sibTransId="{B7091500-620F-49DB-92AD-02692263DE95}"/>
    <dgm:cxn modelId="{A4E9D779-F12C-4DEF-9130-A9CD2FB1A11A}" type="presParOf" srcId="{2DA6B1D8-5595-4AFE-9650-203D8131FD89}" destId="{916386AA-CF88-48DC-9BAC-FE4B9D89A923}" srcOrd="0" destOrd="0" presId="urn:microsoft.com/office/officeart/2005/8/layout/hProcess7"/>
    <dgm:cxn modelId="{B05ABF51-9226-4269-A915-8104AC1DF786}" type="presParOf" srcId="{916386AA-CF88-48DC-9BAC-FE4B9D89A923}" destId="{EE76A51A-3FEF-4888-A761-F42E0C2B827F}" srcOrd="0" destOrd="0" presId="urn:microsoft.com/office/officeart/2005/8/layout/hProcess7"/>
    <dgm:cxn modelId="{F749158E-FFB0-45D1-AFC7-74750C1B9B8C}" type="presParOf" srcId="{916386AA-CF88-48DC-9BAC-FE4B9D89A923}" destId="{7840D16F-5DFB-4B93-93AA-D17364C87181}" srcOrd="1" destOrd="0" presId="urn:microsoft.com/office/officeart/2005/8/layout/hProcess7"/>
    <dgm:cxn modelId="{60716DB1-E153-4ACC-A699-D31F52F64770}" type="presParOf" srcId="{916386AA-CF88-48DC-9BAC-FE4B9D89A923}" destId="{B9B8106E-4EE0-4729-9711-7AC026CA6A27}" srcOrd="2" destOrd="0" presId="urn:microsoft.com/office/officeart/2005/8/layout/hProcess7"/>
    <dgm:cxn modelId="{FA349D2E-1128-44CC-95E9-8AE27C5937CE}" type="presParOf" srcId="{2DA6B1D8-5595-4AFE-9650-203D8131FD89}" destId="{6F3C4E15-395D-4CCC-BAC0-DD7AE3F81C94}" srcOrd="1" destOrd="0" presId="urn:microsoft.com/office/officeart/2005/8/layout/hProcess7"/>
    <dgm:cxn modelId="{DBBB4D0E-0C0B-46AD-8757-D21F7E3CD1AF}" type="presParOf" srcId="{2DA6B1D8-5595-4AFE-9650-203D8131FD89}" destId="{3A022EA2-34A3-4AB3-BE22-C584ED53EDDB}" srcOrd="2" destOrd="0" presId="urn:microsoft.com/office/officeart/2005/8/layout/hProcess7"/>
    <dgm:cxn modelId="{54097777-56FD-4FCB-B3F4-898F6C9878DE}" type="presParOf" srcId="{3A022EA2-34A3-4AB3-BE22-C584ED53EDDB}" destId="{83CD40F7-0C7F-47C8-9EFB-C7F41DD335A7}" srcOrd="0" destOrd="0" presId="urn:microsoft.com/office/officeart/2005/8/layout/hProcess7"/>
    <dgm:cxn modelId="{A14C375A-FF42-4002-A361-FFB1F159D8F3}" type="presParOf" srcId="{3A022EA2-34A3-4AB3-BE22-C584ED53EDDB}" destId="{59D0321A-5FCA-4E5A-A92B-BACE7E54396A}" srcOrd="1" destOrd="0" presId="urn:microsoft.com/office/officeart/2005/8/layout/hProcess7"/>
    <dgm:cxn modelId="{79311A1D-9FB8-4223-B0C5-B07C715A5581}" type="presParOf" srcId="{3A022EA2-34A3-4AB3-BE22-C584ED53EDDB}" destId="{CD92609D-B14F-4399-BA41-CE6D21F76EA7}" srcOrd="2" destOrd="0" presId="urn:microsoft.com/office/officeart/2005/8/layout/hProcess7"/>
    <dgm:cxn modelId="{3E803F48-54AC-4EBE-9969-FB41945C1DF0}" type="presParOf" srcId="{2DA6B1D8-5595-4AFE-9650-203D8131FD89}" destId="{912A67AF-87FF-4714-8CE1-3E4127453DD9}" srcOrd="3" destOrd="0" presId="urn:microsoft.com/office/officeart/2005/8/layout/hProcess7"/>
    <dgm:cxn modelId="{BC0DBAF2-6788-4EE1-A855-84F683A6723B}" type="presParOf" srcId="{2DA6B1D8-5595-4AFE-9650-203D8131FD89}" destId="{6D65825A-1190-4335-A6AA-F5F99F794617}" srcOrd="4" destOrd="0" presId="urn:microsoft.com/office/officeart/2005/8/layout/hProcess7"/>
    <dgm:cxn modelId="{78222D52-B3B6-4858-BCBD-E1482875E7DD}" type="presParOf" srcId="{6D65825A-1190-4335-A6AA-F5F99F794617}" destId="{ED3E27E1-78B8-49B6-A4F7-661F6B39A843}" srcOrd="0" destOrd="0" presId="urn:microsoft.com/office/officeart/2005/8/layout/hProcess7"/>
    <dgm:cxn modelId="{DE90F3A9-CA05-453A-A75B-7401F6C46C17}" type="presParOf" srcId="{6D65825A-1190-4335-A6AA-F5F99F794617}" destId="{27297EF0-D2BB-4A69-99D0-575FFFFFD89F}" srcOrd="1" destOrd="0" presId="urn:microsoft.com/office/officeart/2005/8/layout/hProcess7"/>
    <dgm:cxn modelId="{0264DF66-837E-4657-A10E-DCFE56D62BE3}" type="presParOf" srcId="{6D65825A-1190-4335-A6AA-F5F99F794617}" destId="{869BE6AD-598B-43E0-AA93-EB44B9C2577F}" srcOrd="2" destOrd="0" presId="urn:microsoft.com/office/officeart/2005/8/layout/hProcess7"/>
    <dgm:cxn modelId="{2CBC8802-2CC7-4569-8E25-ED5F5D770E61}" type="presParOf" srcId="{2DA6B1D8-5595-4AFE-9650-203D8131FD89}" destId="{B472A6A8-F117-4021-9C83-5C530B730478}" srcOrd="5" destOrd="0" presId="urn:microsoft.com/office/officeart/2005/8/layout/hProcess7"/>
    <dgm:cxn modelId="{5A54D0E9-56EE-449D-829E-EF798DEA83C3}" type="presParOf" srcId="{2DA6B1D8-5595-4AFE-9650-203D8131FD89}" destId="{C0655712-433B-4176-B6E9-2B437D543A8C}" srcOrd="6" destOrd="0" presId="urn:microsoft.com/office/officeart/2005/8/layout/hProcess7"/>
    <dgm:cxn modelId="{55C5C9EA-1889-4E45-88E5-A012E4288F02}" type="presParOf" srcId="{C0655712-433B-4176-B6E9-2B437D543A8C}" destId="{A4E513E5-FBC0-4862-8775-84AD577941AD}" srcOrd="0" destOrd="0" presId="urn:microsoft.com/office/officeart/2005/8/layout/hProcess7"/>
    <dgm:cxn modelId="{E3878A5D-2F07-46F2-A9BD-894B4190F409}" type="presParOf" srcId="{C0655712-433B-4176-B6E9-2B437D543A8C}" destId="{FB591FFD-8014-4E7F-B56E-12F347FEFEB6}" srcOrd="1" destOrd="0" presId="urn:microsoft.com/office/officeart/2005/8/layout/hProcess7"/>
    <dgm:cxn modelId="{925F82C6-D2F0-420D-853F-0EED03E150EA}" type="presParOf" srcId="{C0655712-433B-4176-B6E9-2B437D543A8C}" destId="{B08A9D2E-B650-472F-A922-3550ABA4F518}" srcOrd="2" destOrd="0" presId="urn:microsoft.com/office/officeart/2005/8/layout/hProcess7"/>
    <dgm:cxn modelId="{D71751CF-162C-427F-8F47-DC1A04986E72}" type="presParOf" srcId="{2DA6B1D8-5595-4AFE-9650-203D8131FD89}" destId="{F0F8C8A0-9774-465D-9DC1-EB033F580856}" srcOrd="7" destOrd="0" presId="urn:microsoft.com/office/officeart/2005/8/layout/hProcess7"/>
    <dgm:cxn modelId="{579E83A8-CA4A-427D-BA88-14894972734D}" type="presParOf" srcId="{2DA6B1D8-5595-4AFE-9650-203D8131FD89}" destId="{536113E4-D7F2-4284-9F9C-E7FF27A314B5}" srcOrd="8" destOrd="0" presId="urn:microsoft.com/office/officeart/2005/8/layout/hProcess7"/>
    <dgm:cxn modelId="{F34D20A2-F5B2-4D6C-8EF3-161D15B6DCBF}" type="presParOf" srcId="{536113E4-D7F2-4284-9F9C-E7FF27A314B5}" destId="{CE3115FF-756F-4BCB-9A47-DC3E76316BE4}" srcOrd="0" destOrd="0" presId="urn:microsoft.com/office/officeart/2005/8/layout/hProcess7"/>
    <dgm:cxn modelId="{796BACC7-DD37-4AFD-AE24-B5E813BA25AC}" type="presParOf" srcId="{536113E4-D7F2-4284-9F9C-E7FF27A314B5}" destId="{43BB3251-6C75-4022-860C-CA85BA403C68}" srcOrd="1" destOrd="0" presId="urn:microsoft.com/office/officeart/2005/8/layout/hProcess7"/>
    <dgm:cxn modelId="{729B3C76-074D-4880-A202-FCF2DA24A520}" type="presParOf" srcId="{536113E4-D7F2-4284-9F9C-E7FF27A314B5}" destId="{8361D098-DA88-49B7-8A18-713F448B206B}" srcOrd="2" destOrd="0" presId="urn:microsoft.com/office/officeart/2005/8/layout/hProcess7"/>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4A72A90-1FE0-4641-831F-97A0EEC2B5F6}"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it-IT"/>
        </a:p>
      </dgm:t>
    </dgm:pt>
    <dgm:pt modelId="{5B7ED420-4437-4DD8-B31F-0B9DB34306FC}">
      <dgm:prSet phldrT="[Testo]"/>
      <dgm:spPr/>
      <dgm:t>
        <a:bodyPr/>
        <a:lstStyle/>
        <a:p>
          <a:r>
            <a:rPr lang="it-IT" b="1" dirty="0" smtClean="0">
              <a:effectLst/>
              <a:latin typeface="+mj-lt"/>
            </a:rPr>
            <a:t>ACTION 4.3</a:t>
          </a:r>
          <a:endParaRPr lang="it-IT" dirty="0"/>
        </a:p>
      </dgm:t>
    </dgm:pt>
    <dgm:pt modelId="{8A3D077F-6019-4B73-99D4-94411D28E65B}" type="parTrans" cxnId="{62C4DD6E-E63F-42DB-B165-52DFD9D8A93E}">
      <dgm:prSet/>
      <dgm:spPr/>
      <dgm:t>
        <a:bodyPr/>
        <a:lstStyle/>
        <a:p>
          <a:endParaRPr lang="it-IT"/>
        </a:p>
      </dgm:t>
    </dgm:pt>
    <dgm:pt modelId="{5FD6D2CE-0644-408E-B3C7-90E7DE43191B}" type="sibTrans" cxnId="{62C4DD6E-E63F-42DB-B165-52DFD9D8A93E}">
      <dgm:prSet/>
      <dgm:spPr/>
      <dgm:t>
        <a:bodyPr/>
        <a:lstStyle/>
        <a:p>
          <a:endParaRPr lang="it-IT"/>
        </a:p>
      </dgm:t>
    </dgm:pt>
    <dgm:pt modelId="{DBC8DA31-0A8A-4F32-A09C-10A0817A664C}">
      <dgm:prSet phldrT="[Testo]"/>
      <dgm:spPr/>
      <dgm:t>
        <a:bodyPr/>
        <a:lstStyle/>
        <a:p>
          <a:r>
            <a:rPr lang="it-IT" b="1" dirty="0" smtClean="0">
              <a:effectLst/>
              <a:latin typeface="+mj-lt"/>
            </a:rPr>
            <a:t>DELIVERABLE </a:t>
          </a:r>
          <a:endParaRPr lang="it-IT" dirty="0"/>
        </a:p>
      </dgm:t>
    </dgm:pt>
    <dgm:pt modelId="{BC68DF8C-33F0-4994-95BE-7440743DE0BB}" type="parTrans" cxnId="{5481D8C3-51CD-4DF7-ABF3-6B9B940A9061}">
      <dgm:prSet/>
      <dgm:spPr/>
      <dgm:t>
        <a:bodyPr/>
        <a:lstStyle/>
        <a:p>
          <a:endParaRPr lang="it-IT"/>
        </a:p>
      </dgm:t>
    </dgm:pt>
    <dgm:pt modelId="{22AA8ED4-57EC-4B53-965D-7F8AD28262BC}" type="sibTrans" cxnId="{5481D8C3-51CD-4DF7-ABF3-6B9B940A9061}">
      <dgm:prSet/>
      <dgm:spPr/>
      <dgm:t>
        <a:bodyPr/>
        <a:lstStyle/>
        <a:p>
          <a:endParaRPr lang="it-IT"/>
        </a:p>
      </dgm:t>
    </dgm:pt>
    <dgm:pt modelId="{1D6D7798-057A-4CB1-9366-448051E65490}">
      <dgm:prSet phldrT="[Testo]" custT="1"/>
      <dgm:spPr/>
      <dgm:t>
        <a:bodyPr/>
        <a:lstStyle/>
        <a:p>
          <a:r>
            <a:rPr lang="it-IT" sz="1800" b="1" dirty="0" smtClean="0">
              <a:effectLst/>
              <a:latin typeface="+mn-lt"/>
              <a:ea typeface="SimSun" panose="02010600030101010101" pitchFamily="2" charset="-122"/>
              <a:cs typeface="Calibri" panose="020F0502020204030204" pitchFamily="34" charset="0"/>
            </a:rPr>
            <a:t>Geo-</a:t>
          </a:r>
          <a:r>
            <a:rPr lang="it-IT" sz="1800" b="1" dirty="0" err="1" smtClean="0">
              <a:effectLst/>
              <a:latin typeface="+mn-lt"/>
              <a:ea typeface="SimSun" panose="02010600030101010101" pitchFamily="2" charset="-122"/>
              <a:cs typeface="Calibri" panose="020F0502020204030204" pitchFamily="34" charset="0"/>
            </a:rPr>
            <a:t>referenced</a:t>
          </a:r>
          <a:r>
            <a:rPr lang="it-IT" sz="1800" b="1" dirty="0" smtClean="0">
              <a:effectLst/>
              <a:latin typeface="+mn-lt"/>
              <a:ea typeface="SimSun" panose="02010600030101010101" pitchFamily="2" charset="-122"/>
              <a:cs typeface="Calibri" panose="020F0502020204030204" pitchFamily="34" charset="0"/>
            </a:rPr>
            <a:t> </a:t>
          </a:r>
          <a:r>
            <a:rPr lang="it-IT" sz="1800" b="1" dirty="0" err="1" smtClean="0">
              <a:effectLst/>
              <a:latin typeface="+mn-lt"/>
              <a:ea typeface="SimSun" panose="02010600030101010101" pitchFamily="2" charset="-122"/>
              <a:cs typeface="Calibri" panose="020F0502020204030204" pitchFamily="34" charset="0"/>
            </a:rPr>
            <a:t>maps</a:t>
          </a:r>
          <a:r>
            <a:rPr lang="it-IT" sz="1800" b="1" dirty="0" smtClean="0">
              <a:effectLst/>
              <a:latin typeface="+mn-lt"/>
              <a:ea typeface="SimSun" panose="02010600030101010101" pitchFamily="2" charset="-122"/>
              <a:cs typeface="Calibri" panose="020F0502020204030204" pitchFamily="34" charset="0"/>
            </a:rPr>
            <a:t> </a:t>
          </a:r>
          <a:r>
            <a:rPr lang="it-IT" sz="1800" b="1" dirty="0" err="1" smtClean="0">
              <a:effectLst/>
              <a:latin typeface="+mn-lt"/>
              <a:ea typeface="SimSun" panose="02010600030101010101" pitchFamily="2" charset="-122"/>
              <a:cs typeface="Calibri" panose="020F0502020204030204" pitchFamily="34" charset="0"/>
            </a:rPr>
            <a:t>about</a:t>
          </a:r>
          <a:r>
            <a:rPr lang="it-IT" sz="1800" b="1" dirty="0" smtClean="0">
              <a:effectLst/>
              <a:latin typeface="+mn-lt"/>
              <a:ea typeface="SimSun" panose="02010600030101010101" pitchFamily="2" charset="-122"/>
              <a:cs typeface="Calibri" panose="020F0502020204030204" pitchFamily="34" charset="0"/>
            </a:rPr>
            <a:t> the </a:t>
          </a:r>
          <a:r>
            <a:rPr lang="it-IT" sz="1800" b="1" dirty="0" err="1" smtClean="0">
              <a:effectLst/>
              <a:latin typeface="+mn-lt"/>
              <a:ea typeface="SimSun" panose="02010600030101010101" pitchFamily="2" charset="-122"/>
              <a:cs typeface="Calibri" panose="020F0502020204030204" pitchFamily="34" charset="0"/>
            </a:rPr>
            <a:t>livestock</a:t>
          </a:r>
          <a:r>
            <a:rPr lang="it-IT" sz="1800" b="1" dirty="0" smtClean="0">
              <a:effectLst/>
              <a:latin typeface="+mn-lt"/>
              <a:ea typeface="SimSun" panose="02010600030101010101" pitchFamily="2" charset="-122"/>
              <a:cs typeface="Calibri" panose="020F0502020204030204" pitchFamily="34" charset="0"/>
            </a:rPr>
            <a:t> </a:t>
          </a:r>
          <a:r>
            <a:rPr lang="it-IT" sz="1800" b="1" dirty="0" err="1" smtClean="0">
              <a:effectLst/>
              <a:latin typeface="+mn-lt"/>
              <a:ea typeface="SimSun" panose="02010600030101010101" pitchFamily="2" charset="-122"/>
              <a:cs typeface="Calibri" panose="020F0502020204030204" pitchFamily="34" charset="0"/>
            </a:rPr>
            <a:t>products</a:t>
          </a:r>
          <a:r>
            <a:rPr lang="it-IT" sz="1800" b="1" dirty="0" smtClean="0">
              <a:effectLst/>
              <a:latin typeface="+mn-lt"/>
              <a:ea typeface="SimSun" panose="02010600030101010101" pitchFamily="2" charset="-122"/>
              <a:cs typeface="Calibri" panose="020F0502020204030204" pitchFamily="34" charset="0"/>
            </a:rPr>
            <a:t> </a:t>
          </a:r>
          <a:r>
            <a:rPr lang="it-IT" sz="1800" b="1" dirty="0" err="1" smtClean="0">
              <a:effectLst/>
              <a:latin typeface="+mn-lt"/>
              <a:ea typeface="SimSun" panose="02010600030101010101" pitchFamily="2" charset="-122"/>
              <a:cs typeface="Calibri" panose="020F0502020204030204" pitchFamily="34" charset="0"/>
            </a:rPr>
            <a:t>origin</a:t>
          </a:r>
          <a:r>
            <a:rPr lang="it-IT" sz="1800" b="1" dirty="0" smtClean="0">
              <a:effectLst/>
              <a:latin typeface="+mn-lt"/>
              <a:ea typeface="SimSun" panose="02010600030101010101" pitchFamily="2" charset="-122"/>
              <a:cs typeface="Calibri" panose="020F0502020204030204" pitchFamily="34" charset="0"/>
            </a:rPr>
            <a:t>, </a:t>
          </a:r>
          <a:r>
            <a:rPr lang="it-IT" sz="1800" b="1" dirty="0" err="1" smtClean="0">
              <a:effectLst/>
              <a:latin typeface="+mn-lt"/>
              <a:ea typeface="SimSun" panose="02010600030101010101" pitchFamily="2" charset="-122"/>
              <a:cs typeface="Calibri" panose="020F0502020204030204" pitchFamily="34" charset="0"/>
            </a:rPr>
            <a:t>their</a:t>
          </a:r>
          <a:r>
            <a:rPr lang="it-IT" sz="1800" b="1" dirty="0" smtClean="0">
              <a:effectLst/>
              <a:latin typeface="+mn-lt"/>
              <a:ea typeface="SimSun" panose="02010600030101010101" pitchFamily="2" charset="-122"/>
              <a:cs typeface="Calibri" panose="020F0502020204030204" pitchFamily="34" charset="0"/>
            </a:rPr>
            <a:t> </a:t>
          </a:r>
          <a:r>
            <a:rPr lang="it-IT" sz="1800" b="1" dirty="0" err="1" smtClean="0">
              <a:effectLst/>
              <a:latin typeface="+mn-lt"/>
              <a:ea typeface="SimSun" panose="02010600030101010101" pitchFamily="2" charset="-122"/>
              <a:cs typeface="Calibri" panose="020F0502020204030204" pitchFamily="34" charset="0"/>
            </a:rPr>
            <a:t>description</a:t>
          </a:r>
          <a:r>
            <a:rPr lang="it-IT" sz="1800" b="1" dirty="0" smtClean="0">
              <a:effectLst/>
              <a:latin typeface="+mn-lt"/>
              <a:ea typeface="SimSun" panose="02010600030101010101" pitchFamily="2" charset="-122"/>
              <a:cs typeface="Calibri" panose="020F0502020204030204" pitchFamily="34" charset="0"/>
            </a:rPr>
            <a:t> and </a:t>
          </a:r>
          <a:r>
            <a:rPr lang="it-IT" sz="1800" b="1" dirty="0" err="1" smtClean="0">
              <a:effectLst/>
              <a:latin typeface="+mn-lt"/>
              <a:ea typeface="SimSun" panose="02010600030101010101" pitchFamily="2" charset="-122"/>
              <a:cs typeface="Calibri" panose="020F0502020204030204" pitchFamily="34" charset="0"/>
            </a:rPr>
            <a:t>correspondent</a:t>
          </a:r>
          <a:r>
            <a:rPr lang="it-IT" sz="1800" b="1" dirty="0" smtClean="0">
              <a:effectLst/>
              <a:latin typeface="+mn-lt"/>
              <a:ea typeface="SimSun" panose="02010600030101010101" pitchFamily="2" charset="-122"/>
              <a:cs typeface="Calibri" panose="020F0502020204030204" pitchFamily="34" charset="0"/>
            </a:rPr>
            <a:t> </a:t>
          </a:r>
          <a:r>
            <a:rPr lang="it-IT" sz="1800" b="1" dirty="0" err="1" smtClean="0">
              <a:effectLst/>
              <a:latin typeface="+mn-lt"/>
              <a:ea typeface="SimSun" panose="02010600030101010101" pitchFamily="2" charset="-122"/>
              <a:cs typeface="Calibri" panose="020F0502020204030204" pitchFamily="34" charset="0"/>
            </a:rPr>
            <a:t>recommendations</a:t>
          </a:r>
          <a:endParaRPr lang="it-IT" sz="1800" dirty="0"/>
        </a:p>
      </dgm:t>
    </dgm:pt>
    <dgm:pt modelId="{004C1713-3439-4ABD-9117-B3C7F343E251}" type="parTrans" cxnId="{654C7ADF-967C-47C8-967D-FE4F3571DF04}">
      <dgm:prSet/>
      <dgm:spPr/>
      <dgm:t>
        <a:bodyPr/>
        <a:lstStyle/>
        <a:p>
          <a:endParaRPr lang="it-IT"/>
        </a:p>
      </dgm:t>
    </dgm:pt>
    <dgm:pt modelId="{03F8938D-B487-4A91-94AA-4C49CE48D80E}" type="sibTrans" cxnId="{654C7ADF-967C-47C8-967D-FE4F3571DF04}">
      <dgm:prSet/>
      <dgm:spPr/>
      <dgm:t>
        <a:bodyPr/>
        <a:lstStyle/>
        <a:p>
          <a:endParaRPr lang="it-IT"/>
        </a:p>
      </dgm:t>
    </dgm:pt>
    <dgm:pt modelId="{21CD60A2-D93D-4403-AF0E-A0BB1B699588}">
      <dgm:prSet phldrT="[Testo]"/>
      <dgm:spPr/>
      <dgm:t>
        <a:bodyPr/>
        <a:lstStyle/>
        <a:p>
          <a:r>
            <a:rPr lang="it-IT" b="1" dirty="0" smtClean="0">
              <a:effectLst/>
              <a:latin typeface="+mj-lt"/>
            </a:rPr>
            <a:t>CONTRIBUTION TO DELIBERABLE</a:t>
          </a:r>
          <a:endParaRPr lang="it-IT" dirty="0"/>
        </a:p>
      </dgm:t>
    </dgm:pt>
    <dgm:pt modelId="{21F681F4-0246-4713-A83A-D3113707D32D}" type="parTrans" cxnId="{4743B5A2-85E3-43CC-AD39-BA92EB72C48E}">
      <dgm:prSet/>
      <dgm:spPr/>
      <dgm:t>
        <a:bodyPr/>
        <a:lstStyle/>
        <a:p>
          <a:endParaRPr lang="it-IT"/>
        </a:p>
      </dgm:t>
    </dgm:pt>
    <dgm:pt modelId="{708B184D-381D-4A2E-B1FF-73AA5703DA07}" type="sibTrans" cxnId="{4743B5A2-85E3-43CC-AD39-BA92EB72C48E}">
      <dgm:prSet/>
      <dgm:spPr/>
      <dgm:t>
        <a:bodyPr/>
        <a:lstStyle/>
        <a:p>
          <a:endParaRPr lang="it-IT"/>
        </a:p>
      </dgm:t>
    </dgm:pt>
    <dgm:pt modelId="{B518E5B1-E0C0-4CDC-882A-D1AAE1FA37A9}">
      <dgm:prSet phldrT="[Testo]" custT="1"/>
      <dgm:spPr/>
      <dgm:t>
        <a:bodyPr/>
        <a:lstStyle/>
        <a:p>
          <a:r>
            <a:rPr lang="it-IT" sz="1600" b="1" dirty="0" err="1" smtClean="0">
              <a:effectLst/>
              <a:latin typeface="+mn-lt"/>
              <a:ea typeface="SimSun" panose="02010600030101010101" pitchFamily="2" charset="-122"/>
              <a:cs typeface="Calibri" panose="020F0502020204030204" pitchFamily="34" charset="0"/>
            </a:rPr>
            <a:t>Organizing</a:t>
          </a:r>
          <a:r>
            <a:rPr lang="it-IT" sz="1600" b="1" dirty="0" smtClean="0">
              <a:effectLst/>
              <a:latin typeface="+mn-lt"/>
              <a:ea typeface="SimSun" panose="02010600030101010101" pitchFamily="2" charset="-122"/>
              <a:cs typeface="Calibri" panose="020F0502020204030204" pitchFamily="34" charset="0"/>
            </a:rPr>
            <a:t> the production of geo-</a:t>
          </a:r>
          <a:r>
            <a:rPr lang="it-IT" sz="1600" b="1" dirty="0" err="1" smtClean="0">
              <a:effectLst/>
              <a:latin typeface="+mn-lt"/>
              <a:ea typeface="SimSun" panose="02010600030101010101" pitchFamily="2" charset="-122"/>
              <a:cs typeface="Calibri" panose="020F0502020204030204" pitchFamily="34" charset="0"/>
            </a:rPr>
            <a:t>referenced</a:t>
          </a:r>
          <a:r>
            <a:rPr lang="it-IT" sz="1600" b="1" dirty="0" smtClean="0">
              <a:effectLst/>
              <a:latin typeface="+mn-lt"/>
              <a:ea typeface="SimSun" panose="02010600030101010101" pitchFamily="2" charset="-122"/>
              <a:cs typeface="Calibri" panose="020F0502020204030204" pitchFamily="34" charset="0"/>
            </a:rPr>
            <a:t> </a:t>
          </a:r>
          <a:r>
            <a:rPr lang="it-IT" sz="1600" b="1" dirty="0" err="1" smtClean="0">
              <a:effectLst/>
              <a:latin typeface="+mn-lt"/>
              <a:ea typeface="SimSun" panose="02010600030101010101" pitchFamily="2" charset="-122"/>
              <a:cs typeface="Calibri" panose="020F0502020204030204" pitchFamily="34" charset="0"/>
            </a:rPr>
            <a:t>maps</a:t>
          </a:r>
          <a:r>
            <a:rPr lang="it-IT" sz="1600" b="1" dirty="0" smtClean="0">
              <a:effectLst/>
              <a:latin typeface="+mn-lt"/>
              <a:ea typeface="SimSun" panose="02010600030101010101" pitchFamily="2" charset="-122"/>
              <a:cs typeface="Calibri" panose="020F0502020204030204" pitchFamily="34" charset="0"/>
            </a:rPr>
            <a:t> </a:t>
          </a:r>
          <a:r>
            <a:rPr lang="it-IT" sz="1600" b="1" dirty="0" err="1" smtClean="0">
              <a:effectLst/>
              <a:latin typeface="+mn-lt"/>
              <a:ea typeface="SimSun" panose="02010600030101010101" pitchFamily="2" charset="-122"/>
              <a:cs typeface="Calibri" panose="020F0502020204030204" pitchFamily="34" charset="0"/>
            </a:rPr>
            <a:t>about</a:t>
          </a:r>
          <a:r>
            <a:rPr lang="it-IT" sz="1600" b="1" dirty="0" smtClean="0">
              <a:effectLst/>
              <a:latin typeface="+mn-lt"/>
              <a:ea typeface="SimSun" panose="02010600030101010101" pitchFamily="2" charset="-122"/>
              <a:cs typeface="Calibri" panose="020F0502020204030204" pitchFamily="34" charset="0"/>
            </a:rPr>
            <a:t> </a:t>
          </a:r>
          <a:r>
            <a:rPr lang="it-IT" sz="1600" b="1" dirty="0" err="1" smtClean="0">
              <a:effectLst/>
              <a:latin typeface="+mn-lt"/>
              <a:ea typeface="SimSun" panose="02010600030101010101" pitchFamily="2" charset="-122"/>
              <a:cs typeface="Calibri" panose="020F0502020204030204" pitchFamily="34" charset="0"/>
            </a:rPr>
            <a:t>livestock</a:t>
          </a:r>
          <a:r>
            <a:rPr lang="it-IT" sz="1600" b="1" dirty="0" smtClean="0">
              <a:effectLst/>
              <a:latin typeface="+mn-lt"/>
              <a:ea typeface="SimSun" panose="02010600030101010101" pitchFamily="2" charset="-122"/>
              <a:cs typeface="Calibri" panose="020F0502020204030204" pitchFamily="34" charset="0"/>
            </a:rPr>
            <a:t> </a:t>
          </a:r>
          <a:r>
            <a:rPr lang="it-IT" sz="1600" b="1" dirty="0" err="1" smtClean="0">
              <a:effectLst/>
              <a:latin typeface="+mn-lt"/>
              <a:ea typeface="SimSun" panose="02010600030101010101" pitchFamily="2" charset="-122"/>
              <a:cs typeface="Calibri" panose="020F0502020204030204" pitchFamily="34" charset="0"/>
            </a:rPr>
            <a:t>products</a:t>
          </a:r>
          <a:r>
            <a:rPr lang="it-IT" sz="1600" b="1" dirty="0" smtClean="0">
              <a:effectLst/>
              <a:latin typeface="+mn-lt"/>
              <a:ea typeface="SimSun" panose="02010600030101010101" pitchFamily="2" charset="-122"/>
              <a:cs typeface="Calibri" panose="020F0502020204030204" pitchFamily="34" charset="0"/>
            </a:rPr>
            <a:t> </a:t>
          </a:r>
          <a:r>
            <a:rPr lang="it-IT" sz="1600" b="1" dirty="0" err="1" smtClean="0">
              <a:effectLst/>
              <a:latin typeface="+mn-lt"/>
              <a:ea typeface="SimSun" panose="02010600030101010101" pitchFamily="2" charset="-122"/>
              <a:cs typeface="Calibri" panose="020F0502020204030204" pitchFamily="34" charset="0"/>
            </a:rPr>
            <a:t>origin</a:t>
          </a:r>
          <a:r>
            <a:rPr lang="it-IT" sz="1600" b="1" dirty="0" smtClean="0">
              <a:effectLst/>
              <a:latin typeface="+mn-lt"/>
              <a:ea typeface="SimSun" panose="02010600030101010101" pitchFamily="2" charset="-122"/>
              <a:cs typeface="Calibri" panose="020F0502020204030204" pitchFamily="34" charset="0"/>
            </a:rPr>
            <a:t> and </a:t>
          </a:r>
          <a:r>
            <a:rPr lang="it-IT" sz="1600" b="1" dirty="0" err="1" smtClean="0">
              <a:effectLst/>
              <a:latin typeface="+mn-lt"/>
              <a:ea typeface="SimSun" panose="02010600030101010101" pitchFamily="2" charset="-122"/>
              <a:cs typeface="Calibri" panose="020F0502020204030204" pitchFamily="34" charset="0"/>
            </a:rPr>
            <a:t>biodiversity</a:t>
          </a:r>
          <a:r>
            <a:rPr lang="it-IT" sz="1600" b="1" dirty="0" smtClean="0">
              <a:effectLst/>
              <a:latin typeface="+mn-lt"/>
              <a:ea typeface="SimSun" panose="02010600030101010101" pitchFamily="2" charset="-122"/>
              <a:cs typeface="Calibri" panose="020F0502020204030204" pitchFamily="34" charset="0"/>
            </a:rPr>
            <a:t> </a:t>
          </a:r>
          <a:r>
            <a:rPr lang="it-IT" sz="1600" b="1" dirty="0" err="1" smtClean="0">
              <a:effectLst/>
              <a:latin typeface="+mn-lt"/>
              <a:ea typeface="SimSun" panose="02010600030101010101" pitchFamily="2" charset="-122"/>
              <a:cs typeface="Calibri" panose="020F0502020204030204" pitchFamily="34" charset="0"/>
            </a:rPr>
            <a:t>issues</a:t>
          </a:r>
          <a:r>
            <a:rPr lang="it-IT" sz="1600" b="1" dirty="0" smtClean="0">
              <a:effectLst/>
              <a:latin typeface="+mn-lt"/>
              <a:ea typeface="SimSun" panose="02010600030101010101" pitchFamily="2" charset="-122"/>
              <a:cs typeface="Calibri" panose="020F0502020204030204" pitchFamily="34" charset="0"/>
            </a:rPr>
            <a:t>, </a:t>
          </a:r>
          <a:r>
            <a:rPr lang="it-IT" sz="1600" b="1" dirty="0" err="1" smtClean="0">
              <a:effectLst/>
              <a:latin typeface="+mn-lt"/>
              <a:ea typeface="SimSun" panose="02010600030101010101" pitchFamily="2" charset="-122"/>
              <a:cs typeface="Calibri" panose="020F0502020204030204" pitchFamily="34" charset="0"/>
            </a:rPr>
            <a:t>collecting</a:t>
          </a:r>
          <a:r>
            <a:rPr lang="it-IT" sz="1600" b="1" dirty="0" smtClean="0">
              <a:effectLst/>
              <a:latin typeface="+mn-lt"/>
              <a:ea typeface="SimSun" panose="02010600030101010101" pitchFamily="2" charset="-122"/>
              <a:cs typeface="Calibri" panose="020F0502020204030204" pitchFamily="34" charset="0"/>
            </a:rPr>
            <a:t> </a:t>
          </a:r>
          <a:r>
            <a:rPr lang="it-IT" sz="1600" b="1" dirty="0" err="1" smtClean="0">
              <a:effectLst/>
              <a:latin typeface="+mn-lt"/>
              <a:ea typeface="SimSun" panose="02010600030101010101" pitchFamily="2" charset="-122"/>
              <a:cs typeface="Calibri" panose="020F0502020204030204" pitchFamily="34" charset="0"/>
            </a:rPr>
            <a:t>related</a:t>
          </a:r>
          <a:r>
            <a:rPr lang="it-IT" sz="1600" b="1" dirty="0" smtClean="0">
              <a:effectLst/>
              <a:latin typeface="+mn-lt"/>
              <a:ea typeface="SimSun" panose="02010600030101010101" pitchFamily="2" charset="-122"/>
              <a:cs typeface="Calibri" panose="020F0502020204030204" pitchFamily="34" charset="0"/>
            </a:rPr>
            <a:t> </a:t>
          </a:r>
          <a:r>
            <a:rPr lang="it-IT" sz="1600" b="1" dirty="0" err="1" smtClean="0">
              <a:effectLst/>
              <a:latin typeface="+mn-lt"/>
              <a:ea typeface="SimSun" panose="02010600030101010101" pitchFamily="2" charset="-122"/>
              <a:cs typeface="Calibri" panose="020F0502020204030204" pitchFamily="34" charset="0"/>
            </a:rPr>
            <a:t>studies</a:t>
          </a:r>
          <a:endParaRPr lang="it-IT" sz="1600" dirty="0"/>
        </a:p>
      </dgm:t>
    </dgm:pt>
    <dgm:pt modelId="{C8A71E23-FE96-4190-B444-63787B0C9CB4}" type="parTrans" cxnId="{A57BE0F2-1B10-4824-AC75-3613CACF5F36}">
      <dgm:prSet/>
      <dgm:spPr/>
      <dgm:t>
        <a:bodyPr/>
        <a:lstStyle/>
        <a:p>
          <a:endParaRPr lang="it-IT"/>
        </a:p>
      </dgm:t>
    </dgm:pt>
    <dgm:pt modelId="{B7091500-620F-49DB-92AD-02692263DE95}" type="sibTrans" cxnId="{A57BE0F2-1B10-4824-AC75-3613CACF5F36}">
      <dgm:prSet/>
      <dgm:spPr/>
      <dgm:t>
        <a:bodyPr/>
        <a:lstStyle/>
        <a:p>
          <a:endParaRPr lang="it-IT"/>
        </a:p>
      </dgm:t>
    </dgm:pt>
    <dgm:pt modelId="{F39C0B5E-2A7D-4136-A0DB-CC76898B0578}">
      <dgm:prSet phldrT="[Testo]" custT="1"/>
      <dgm:spPr/>
      <dgm:t>
        <a:bodyPr/>
        <a:lstStyle/>
        <a:p>
          <a:r>
            <a:rPr lang="it-IT" sz="1300" b="1" dirty="0" err="1" smtClean="0">
              <a:effectLst/>
              <a:latin typeface="+mn-lt"/>
              <a:ea typeface="SimSun" panose="02010600030101010101" pitchFamily="2" charset="-122"/>
              <a:cs typeface="Calibri" panose="020F0502020204030204" pitchFamily="34" charset="0"/>
            </a:rPr>
            <a:t>Developing</a:t>
          </a:r>
          <a:r>
            <a:rPr lang="it-IT" sz="1300" b="1" dirty="0" smtClean="0">
              <a:effectLst/>
              <a:latin typeface="+mn-lt"/>
              <a:ea typeface="SimSun" panose="02010600030101010101" pitchFamily="2" charset="-122"/>
              <a:cs typeface="Calibri" panose="020F0502020204030204" pitchFamily="34" charset="0"/>
            </a:rPr>
            <a:t> geo-</a:t>
          </a:r>
          <a:r>
            <a:rPr lang="it-IT" sz="1300" b="1" dirty="0" err="1" smtClean="0">
              <a:effectLst/>
              <a:latin typeface="+mn-lt"/>
              <a:ea typeface="SimSun" panose="02010600030101010101" pitchFamily="2" charset="-122"/>
              <a:cs typeface="Calibri" panose="020F0502020204030204" pitchFamily="34" charset="0"/>
            </a:rPr>
            <a:t>referenced</a:t>
          </a:r>
          <a:r>
            <a:rPr lang="it-IT" sz="1300" b="1" dirty="0" smtClean="0">
              <a:effectLst/>
              <a:latin typeface="+mn-lt"/>
              <a:ea typeface="SimSun" panose="02010600030101010101" pitchFamily="2" charset="-122"/>
              <a:cs typeface="Calibri" panose="020F0502020204030204" pitchFamily="34" charset="0"/>
            </a:rPr>
            <a:t> </a:t>
          </a:r>
          <a:r>
            <a:rPr lang="it-IT" sz="1300" b="1" dirty="0" err="1" smtClean="0">
              <a:effectLst/>
              <a:latin typeface="+mn-lt"/>
              <a:ea typeface="SimSun" panose="02010600030101010101" pitchFamily="2" charset="-122"/>
              <a:cs typeface="Calibri" panose="020F0502020204030204" pitchFamily="34" charset="0"/>
            </a:rPr>
            <a:t>maps</a:t>
          </a:r>
          <a:r>
            <a:rPr lang="it-IT" sz="1300" b="1" dirty="0" smtClean="0">
              <a:effectLst/>
              <a:latin typeface="+mn-lt"/>
              <a:ea typeface="SimSun" panose="02010600030101010101" pitchFamily="2" charset="-122"/>
              <a:cs typeface="Calibri" panose="020F0502020204030204" pitchFamily="34" charset="0"/>
            </a:rPr>
            <a:t> </a:t>
          </a:r>
          <a:r>
            <a:rPr lang="it-IT" sz="1300" b="1" dirty="0" err="1" smtClean="0">
              <a:effectLst/>
              <a:latin typeface="+mn-lt"/>
              <a:ea typeface="SimSun" panose="02010600030101010101" pitchFamily="2" charset="-122"/>
              <a:cs typeface="Calibri" panose="020F0502020204030204" pitchFamily="34" charset="0"/>
            </a:rPr>
            <a:t>about</a:t>
          </a:r>
          <a:r>
            <a:rPr lang="it-IT" sz="1300" b="1" dirty="0" smtClean="0">
              <a:effectLst/>
              <a:latin typeface="+mn-lt"/>
              <a:ea typeface="SimSun" panose="02010600030101010101" pitchFamily="2" charset="-122"/>
              <a:cs typeface="Calibri" panose="020F0502020204030204" pitchFamily="34" charset="0"/>
            </a:rPr>
            <a:t> </a:t>
          </a:r>
          <a:r>
            <a:rPr lang="it-IT" sz="1300" b="1" dirty="0" err="1" smtClean="0">
              <a:effectLst/>
              <a:latin typeface="+mn-lt"/>
              <a:ea typeface="SimSun" panose="02010600030101010101" pitchFamily="2" charset="-122"/>
              <a:cs typeface="Calibri" panose="020F0502020204030204" pitchFamily="34" charset="0"/>
            </a:rPr>
            <a:t>naturalistic</a:t>
          </a:r>
          <a:r>
            <a:rPr lang="it-IT" sz="1300" b="1" dirty="0" smtClean="0">
              <a:effectLst/>
              <a:latin typeface="+mn-lt"/>
              <a:ea typeface="SimSun" panose="02010600030101010101" pitchFamily="2" charset="-122"/>
              <a:cs typeface="Calibri" panose="020F0502020204030204" pitchFamily="34" charset="0"/>
            </a:rPr>
            <a:t> </a:t>
          </a:r>
          <a:r>
            <a:rPr lang="it-IT" sz="1300" b="1" dirty="0" err="1" smtClean="0">
              <a:effectLst/>
              <a:latin typeface="+mn-lt"/>
              <a:ea typeface="SimSun" panose="02010600030101010101" pitchFamily="2" charset="-122"/>
              <a:cs typeface="Calibri" panose="020F0502020204030204" pitchFamily="34" charset="0"/>
            </a:rPr>
            <a:t>values</a:t>
          </a:r>
          <a:r>
            <a:rPr lang="it-IT" sz="1300" b="1" dirty="0" smtClean="0">
              <a:effectLst/>
              <a:latin typeface="+mn-lt"/>
              <a:ea typeface="SimSun" panose="02010600030101010101" pitchFamily="2" charset="-122"/>
              <a:cs typeface="Calibri" panose="020F0502020204030204" pitchFamily="34" charset="0"/>
            </a:rPr>
            <a:t> and </a:t>
          </a:r>
          <a:r>
            <a:rPr lang="it-IT" sz="1300" b="1" dirty="0" err="1" smtClean="0">
              <a:effectLst/>
              <a:latin typeface="+mn-lt"/>
              <a:ea typeface="SimSun" panose="02010600030101010101" pitchFamily="2" charset="-122"/>
              <a:cs typeface="Calibri" panose="020F0502020204030204" pitchFamily="34" charset="0"/>
            </a:rPr>
            <a:t>livestock</a:t>
          </a:r>
          <a:r>
            <a:rPr lang="it-IT" sz="1300" b="1" dirty="0" smtClean="0">
              <a:effectLst/>
              <a:latin typeface="+mn-lt"/>
              <a:ea typeface="SimSun" panose="02010600030101010101" pitchFamily="2" charset="-122"/>
              <a:cs typeface="Calibri" panose="020F0502020204030204" pitchFamily="34" charset="0"/>
            </a:rPr>
            <a:t> </a:t>
          </a:r>
          <a:r>
            <a:rPr lang="it-IT" sz="1300" b="1" dirty="0" err="1" smtClean="0">
              <a:effectLst/>
              <a:latin typeface="+mn-lt"/>
              <a:ea typeface="SimSun" panose="02010600030101010101" pitchFamily="2" charset="-122"/>
              <a:cs typeface="Calibri" panose="020F0502020204030204" pitchFamily="34" charset="0"/>
            </a:rPr>
            <a:t>products</a:t>
          </a:r>
          <a:r>
            <a:rPr lang="it-IT" sz="1300" b="1" dirty="0" smtClean="0">
              <a:effectLst/>
              <a:latin typeface="+mn-lt"/>
              <a:ea typeface="SimSun" panose="02010600030101010101" pitchFamily="2" charset="-122"/>
              <a:cs typeface="Calibri" panose="020F0502020204030204" pitchFamily="34" charset="0"/>
            </a:rPr>
            <a:t> </a:t>
          </a:r>
          <a:r>
            <a:rPr lang="it-IT" sz="1300" b="1" dirty="0" err="1" smtClean="0">
              <a:effectLst/>
              <a:latin typeface="+mn-lt"/>
              <a:ea typeface="SimSun" panose="02010600030101010101" pitchFamily="2" charset="-122"/>
              <a:cs typeface="Calibri" panose="020F0502020204030204" pitchFamily="34" charset="0"/>
            </a:rPr>
            <a:t>origin</a:t>
          </a:r>
          <a:r>
            <a:rPr lang="it-IT" sz="1300" b="1" dirty="0" smtClean="0">
              <a:effectLst/>
              <a:latin typeface="+mn-lt"/>
              <a:ea typeface="SimSun" panose="02010600030101010101" pitchFamily="2" charset="-122"/>
              <a:cs typeface="Calibri" panose="020F0502020204030204" pitchFamily="34" charset="0"/>
            </a:rPr>
            <a:t>, </a:t>
          </a:r>
          <a:r>
            <a:rPr lang="it-IT" sz="1300" b="1" dirty="0" err="1" smtClean="0">
              <a:effectLst/>
              <a:latin typeface="+mn-lt"/>
              <a:ea typeface="SimSun" panose="02010600030101010101" pitchFamily="2" charset="-122"/>
              <a:cs typeface="Calibri" panose="020F0502020204030204" pitchFamily="34" charset="0"/>
            </a:rPr>
            <a:t>their</a:t>
          </a:r>
          <a:r>
            <a:rPr lang="it-IT" sz="1300" b="1" dirty="0" smtClean="0">
              <a:effectLst/>
              <a:latin typeface="+mn-lt"/>
              <a:ea typeface="SimSun" panose="02010600030101010101" pitchFamily="2" charset="-122"/>
              <a:cs typeface="Calibri" panose="020F0502020204030204" pitchFamily="34" charset="0"/>
            </a:rPr>
            <a:t> </a:t>
          </a:r>
          <a:r>
            <a:rPr lang="it-IT" sz="1300" b="1" dirty="0" err="1" smtClean="0">
              <a:effectLst/>
              <a:latin typeface="+mn-lt"/>
              <a:ea typeface="SimSun" panose="02010600030101010101" pitchFamily="2" charset="-122"/>
              <a:cs typeface="Calibri" panose="020F0502020204030204" pitchFamily="34" charset="0"/>
            </a:rPr>
            <a:t>description</a:t>
          </a:r>
          <a:r>
            <a:rPr lang="it-IT" sz="1300" b="1" dirty="0" smtClean="0">
              <a:effectLst/>
              <a:latin typeface="+mn-lt"/>
              <a:ea typeface="SimSun" panose="02010600030101010101" pitchFamily="2" charset="-122"/>
              <a:cs typeface="Calibri" panose="020F0502020204030204" pitchFamily="34" charset="0"/>
            </a:rPr>
            <a:t> and </a:t>
          </a:r>
          <a:r>
            <a:rPr lang="it-IT" sz="1300" b="1" dirty="0" err="1" smtClean="0">
              <a:effectLst/>
              <a:latin typeface="+mn-lt"/>
              <a:ea typeface="SimSun" panose="02010600030101010101" pitchFamily="2" charset="-122"/>
              <a:cs typeface="Calibri" panose="020F0502020204030204" pitchFamily="34" charset="0"/>
            </a:rPr>
            <a:t>producing</a:t>
          </a:r>
          <a:r>
            <a:rPr lang="it-IT" sz="1300" b="1" dirty="0" smtClean="0">
              <a:effectLst/>
              <a:latin typeface="+mn-lt"/>
              <a:ea typeface="SimSun" panose="02010600030101010101" pitchFamily="2" charset="-122"/>
              <a:cs typeface="Calibri" panose="020F0502020204030204" pitchFamily="34" charset="0"/>
            </a:rPr>
            <a:t> </a:t>
          </a:r>
          <a:r>
            <a:rPr lang="it-IT" sz="1300" b="1" dirty="0" err="1" smtClean="0">
              <a:effectLst/>
              <a:latin typeface="+mn-lt"/>
              <a:ea typeface="SimSun" panose="02010600030101010101" pitchFamily="2" charset="-122"/>
              <a:cs typeface="Calibri" panose="020F0502020204030204" pitchFamily="34" charset="0"/>
            </a:rPr>
            <a:t>recommendations</a:t>
          </a:r>
          <a:r>
            <a:rPr lang="it-IT" sz="1300" b="1" dirty="0" smtClean="0">
              <a:effectLst/>
              <a:latin typeface="+mn-lt"/>
              <a:ea typeface="SimSun" panose="02010600030101010101" pitchFamily="2" charset="-122"/>
              <a:cs typeface="Calibri" panose="020F0502020204030204" pitchFamily="34" charset="0"/>
            </a:rPr>
            <a:t> on </a:t>
          </a:r>
          <a:r>
            <a:rPr lang="it-IT" sz="1300" b="1" dirty="0" err="1" smtClean="0">
              <a:effectLst/>
              <a:latin typeface="+mn-lt"/>
              <a:ea typeface="SimSun" panose="02010600030101010101" pitchFamily="2" charset="-122"/>
              <a:cs typeface="Calibri" panose="020F0502020204030204" pitchFamily="34" charset="0"/>
            </a:rPr>
            <a:t>safeguarding</a:t>
          </a:r>
          <a:r>
            <a:rPr lang="it-IT" sz="1300" b="1" dirty="0" smtClean="0">
              <a:effectLst/>
              <a:latin typeface="+mn-lt"/>
              <a:ea typeface="SimSun" panose="02010600030101010101" pitchFamily="2" charset="-122"/>
              <a:cs typeface="Calibri" panose="020F0502020204030204" pitchFamily="34" charset="0"/>
            </a:rPr>
            <a:t> and </a:t>
          </a:r>
          <a:r>
            <a:rPr lang="it-IT" sz="1300" b="1" dirty="0" err="1" smtClean="0">
              <a:effectLst/>
              <a:latin typeface="+mn-lt"/>
              <a:ea typeface="SimSun" panose="02010600030101010101" pitchFamily="2" charset="-122"/>
              <a:cs typeface="Calibri" panose="020F0502020204030204" pitchFamily="34" charset="0"/>
            </a:rPr>
            <a:t>touristic</a:t>
          </a:r>
          <a:r>
            <a:rPr lang="it-IT" sz="1300" b="1" dirty="0" smtClean="0">
              <a:effectLst/>
              <a:latin typeface="+mn-lt"/>
              <a:ea typeface="SimSun" panose="02010600030101010101" pitchFamily="2" charset="-122"/>
              <a:cs typeface="Calibri" panose="020F0502020204030204" pitchFamily="34" charset="0"/>
            </a:rPr>
            <a:t> </a:t>
          </a:r>
          <a:r>
            <a:rPr lang="it-IT" sz="1300" b="1" dirty="0" err="1" smtClean="0">
              <a:effectLst/>
              <a:latin typeface="+mn-lt"/>
              <a:ea typeface="SimSun" panose="02010600030101010101" pitchFamily="2" charset="-122"/>
              <a:cs typeface="Calibri" panose="020F0502020204030204" pitchFamily="34" charset="0"/>
            </a:rPr>
            <a:t>exploitation</a:t>
          </a:r>
          <a:r>
            <a:rPr lang="it-IT" sz="1300" b="1" dirty="0" smtClean="0">
              <a:effectLst/>
              <a:latin typeface="+mn-lt"/>
              <a:ea typeface="SimSun" panose="02010600030101010101" pitchFamily="2" charset="-122"/>
              <a:cs typeface="Calibri" panose="020F0502020204030204" pitchFamily="34" charset="0"/>
            </a:rPr>
            <a:t> of the </a:t>
          </a:r>
          <a:r>
            <a:rPr lang="it-IT" sz="1300" b="1" dirty="0" err="1" smtClean="0">
              <a:effectLst/>
              <a:latin typeface="+mn-lt"/>
              <a:ea typeface="SimSun" panose="02010600030101010101" pitchFamily="2" charset="-122"/>
              <a:cs typeface="Calibri" panose="020F0502020204030204" pitchFamily="34" charset="0"/>
            </a:rPr>
            <a:t>territory</a:t>
          </a:r>
          <a:endParaRPr lang="it-IT" sz="1300" dirty="0"/>
        </a:p>
      </dgm:t>
    </dgm:pt>
    <dgm:pt modelId="{B41F114A-FC0F-4C09-AAA0-A9B1E58E910F}" type="sibTrans" cxnId="{19405F77-C1D6-4610-BAC4-E4A4A6BB49BD}">
      <dgm:prSet/>
      <dgm:spPr/>
      <dgm:t>
        <a:bodyPr/>
        <a:lstStyle/>
        <a:p>
          <a:endParaRPr lang="it-IT"/>
        </a:p>
      </dgm:t>
    </dgm:pt>
    <dgm:pt modelId="{CFB466FB-8518-49E9-BCE4-8672709EA736}" type="parTrans" cxnId="{19405F77-C1D6-4610-BAC4-E4A4A6BB49BD}">
      <dgm:prSet/>
      <dgm:spPr/>
      <dgm:t>
        <a:bodyPr/>
        <a:lstStyle/>
        <a:p>
          <a:endParaRPr lang="it-IT"/>
        </a:p>
      </dgm:t>
    </dgm:pt>
    <dgm:pt modelId="{2DA6B1D8-5595-4AFE-9650-203D8131FD89}" type="pres">
      <dgm:prSet presAssocID="{84A72A90-1FE0-4641-831F-97A0EEC2B5F6}" presName="Name0" presStyleCnt="0">
        <dgm:presLayoutVars>
          <dgm:dir/>
          <dgm:animLvl val="lvl"/>
          <dgm:resizeHandles val="exact"/>
        </dgm:presLayoutVars>
      </dgm:prSet>
      <dgm:spPr/>
      <dgm:t>
        <a:bodyPr/>
        <a:lstStyle/>
        <a:p>
          <a:endParaRPr lang="it-IT"/>
        </a:p>
      </dgm:t>
    </dgm:pt>
    <dgm:pt modelId="{916386AA-CF88-48DC-9BAC-FE4B9D89A923}" type="pres">
      <dgm:prSet presAssocID="{5B7ED420-4437-4DD8-B31F-0B9DB34306FC}" presName="compositeNode" presStyleCnt="0">
        <dgm:presLayoutVars>
          <dgm:bulletEnabled val="1"/>
        </dgm:presLayoutVars>
      </dgm:prSet>
      <dgm:spPr/>
    </dgm:pt>
    <dgm:pt modelId="{EE76A51A-3FEF-4888-A761-F42E0C2B827F}" type="pres">
      <dgm:prSet presAssocID="{5B7ED420-4437-4DD8-B31F-0B9DB34306FC}" presName="bgRect" presStyleLbl="node1" presStyleIdx="0" presStyleCnt="3"/>
      <dgm:spPr/>
      <dgm:t>
        <a:bodyPr/>
        <a:lstStyle/>
        <a:p>
          <a:endParaRPr lang="it-IT"/>
        </a:p>
      </dgm:t>
    </dgm:pt>
    <dgm:pt modelId="{7840D16F-5DFB-4B93-93AA-D17364C87181}" type="pres">
      <dgm:prSet presAssocID="{5B7ED420-4437-4DD8-B31F-0B9DB34306FC}" presName="parentNode" presStyleLbl="node1" presStyleIdx="0" presStyleCnt="3">
        <dgm:presLayoutVars>
          <dgm:chMax val="0"/>
          <dgm:bulletEnabled val="1"/>
        </dgm:presLayoutVars>
      </dgm:prSet>
      <dgm:spPr/>
      <dgm:t>
        <a:bodyPr/>
        <a:lstStyle/>
        <a:p>
          <a:endParaRPr lang="it-IT"/>
        </a:p>
      </dgm:t>
    </dgm:pt>
    <dgm:pt modelId="{B9B8106E-4EE0-4729-9711-7AC026CA6A27}" type="pres">
      <dgm:prSet presAssocID="{5B7ED420-4437-4DD8-B31F-0B9DB34306FC}" presName="childNode" presStyleLbl="node1" presStyleIdx="0" presStyleCnt="3">
        <dgm:presLayoutVars>
          <dgm:bulletEnabled val="1"/>
        </dgm:presLayoutVars>
      </dgm:prSet>
      <dgm:spPr/>
      <dgm:t>
        <a:bodyPr/>
        <a:lstStyle/>
        <a:p>
          <a:endParaRPr lang="it-IT"/>
        </a:p>
      </dgm:t>
    </dgm:pt>
    <dgm:pt modelId="{6F3C4E15-395D-4CCC-BAC0-DD7AE3F81C94}" type="pres">
      <dgm:prSet presAssocID="{5FD6D2CE-0644-408E-B3C7-90E7DE43191B}" presName="hSp" presStyleCnt="0"/>
      <dgm:spPr/>
    </dgm:pt>
    <dgm:pt modelId="{3A022EA2-34A3-4AB3-BE22-C584ED53EDDB}" type="pres">
      <dgm:prSet presAssocID="{5FD6D2CE-0644-408E-B3C7-90E7DE43191B}" presName="vProcSp" presStyleCnt="0"/>
      <dgm:spPr/>
    </dgm:pt>
    <dgm:pt modelId="{83CD40F7-0C7F-47C8-9EFB-C7F41DD335A7}" type="pres">
      <dgm:prSet presAssocID="{5FD6D2CE-0644-408E-B3C7-90E7DE43191B}" presName="vSp1" presStyleCnt="0"/>
      <dgm:spPr/>
    </dgm:pt>
    <dgm:pt modelId="{59D0321A-5FCA-4E5A-A92B-BACE7E54396A}" type="pres">
      <dgm:prSet presAssocID="{5FD6D2CE-0644-408E-B3C7-90E7DE43191B}" presName="simulatedConn" presStyleLbl="solidFgAcc1" presStyleIdx="0" presStyleCnt="2"/>
      <dgm:spPr/>
    </dgm:pt>
    <dgm:pt modelId="{CD92609D-B14F-4399-BA41-CE6D21F76EA7}" type="pres">
      <dgm:prSet presAssocID="{5FD6D2CE-0644-408E-B3C7-90E7DE43191B}" presName="vSp2" presStyleCnt="0"/>
      <dgm:spPr/>
    </dgm:pt>
    <dgm:pt modelId="{912A67AF-87FF-4714-8CE1-3E4127453DD9}" type="pres">
      <dgm:prSet presAssocID="{5FD6D2CE-0644-408E-B3C7-90E7DE43191B}" presName="sibTrans" presStyleCnt="0"/>
      <dgm:spPr/>
    </dgm:pt>
    <dgm:pt modelId="{6D65825A-1190-4335-A6AA-F5F99F794617}" type="pres">
      <dgm:prSet presAssocID="{DBC8DA31-0A8A-4F32-A09C-10A0817A664C}" presName="compositeNode" presStyleCnt="0">
        <dgm:presLayoutVars>
          <dgm:bulletEnabled val="1"/>
        </dgm:presLayoutVars>
      </dgm:prSet>
      <dgm:spPr/>
    </dgm:pt>
    <dgm:pt modelId="{ED3E27E1-78B8-49B6-A4F7-661F6B39A843}" type="pres">
      <dgm:prSet presAssocID="{DBC8DA31-0A8A-4F32-A09C-10A0817A664C}" presName="bgRect" presStyleLbl="node1" presStyleIdx="1" presStyleCnt="3"/>
      <dgm:spPr/>
      <dgm:t>
        <a:bodyPr/>
        <a:lstStyle/>
        <a:p>
          <a:endParaRPr lang="it-IT"/>
        </a:p>
      </dgm:t>
    </dgm:pt>
    <dgm:pt modelId="{27297EF0-D2BB-4A69-99D0-575FFFFFD89F}" type="pres">
      <dgm:prSet presAssocID="{DBC8DA31-0A8A-4F32-A09C-10A0817A664C}" presName="parentNode" presStyleLbl="node1" presStyleIdx="1" presStyleCnt="3">
        <dgm:presLayoutVars>
          <dgm:chMax val="0"/>
          <dgm:bulletEnabled val="1"/>
        </dgm:presLayoutVars>
      </dgm:prSet>
      <dgm:spPr/>
      <dgm:t>
        <a:bodyPr/>
        <a:lstStyle/>
        <a:p>
          <a:endParaRPr lang="it-IT"/>
        </a:p>
      </dgm:t>
    </dgm:pt>
    <dgm:pt modelId="{869BE6AD-598B-43E0-AA93-EB44B9C2577F}" type="pres">
      <dgm:prSet presAssocID="{DBC8DA31-0A8A-4F32-A09C-10A0817A664C}" presName="childNode" presStyleLbl="node1" presStyleIdx="1" presStyleCnt="3">
        <dgm:presLayoutVars>
          <dgm:bulletEnabled val="1"/>
        </dgm:presLayoutVars>
      </dgm:prSet>
      <dgm:spPr/>
      <dgm:t>
        <a:bodyPr/>
        <a:lstStyle/>
        <a:p>
          <a:endParaRPr lang="it-IT"/>
        </a:p>
      </dgm:t>
    </dgm:pt>
    <dgm:pt modelId="{B472A6A8-F117-4021-9C83-5C530B730478}" type="pres">
      <dgm:prSet presAssocID="{22AA8ED4-57EC-4B53-965D-7F8AD28262BC}" presName="hSp" presStyleCnt="0"/>
      <dgm:spPr/>
    </dgm:pt>
    <dgm:pt modelId="{C0655712-433B-4176-B6E9-2B437D543A8C}" type="pres">
      <dgm:prSet presAssocID="{22AA8ED4-57EC-4B53-965D-7F8AD28262BC}" presName="vProcSp" presStyleCnt="0"/>
      <dgm:spPr/>
    </dgm:pt>
    <dgm:pt modelId="{A4E513E5-FBC0-4862-8775-84AD577941AD}" type="pres">
      <dgm:prSet presAssocID="{22AA8ED4-57EC-4B53-965D-7F8AD28262BC}" presName="vSp1" presStyleCnt="0"/>
      <dgm:spPr/>
    </dgm:pt>
    <dgm:pt modelId="{FB591FFD-8014-4E7F-B56E-12F347FEFEB6}" type="pres">
      <dgm:prSet presAssocID="{22AA8ED4-57EC-4B53-965D-7F8AD28262BC}" presName="simulatedConn" presStyleLbl="solidFgAcc1" presStyleIdx="1" presStyleCnt="2"/>
      <dgm:spPr/>
    </dgm:pt>
    <dgm:pt modelId="{B08A9D2E-B650-472F-A922-3550ABA4F518}" type="pres">
      <dgm:prSet presAssocID="{22AA8ED4-57EC-4B53-965D-7F8AD28262BC}" presName="vSp2" presStyleCnt="0"/>
      <dgm:spPr/>
    </dgm:pt>
    <dgm:pt modelId="{F0F8C8A0-9774-465D-9DC1-EB033F580856}" type="pres">
      <dgm:prSet presAssocID="{22AA8ED4-57EC-4B53-965D-7F8AD28262BC}" presName="sibTrans" presStyleCnt="0"/>
      <dgm:spPr/>
    </dgm:pt>
    <dgm:pt modelId="{536113E4-D7F2-4284-9F9C-E7FF27A314B5}" type="pres">
      <dgm:prSet presAssocID="{21CD60A2-D93D-4403-AF0E-A0BB1B699588}" presName="compositeNode" presStyleCnt="0">
        <dgm:presLayoutVars>
          <dgm:bulletEnabled val="1"/>
        </dgm:presLayoutVars>
      </dgm:prSet>
      <dgm:spPr/>
    </dgm:pt>
    <dgm:pt modelId="{CE3115FF-756F-4BCB-9A47-DC3E76316BE4}" type="pres">
      <dgm:prSet presAssocID="{21CD60A2-D93D-4403-AF0E-A0BB1B699588}" presName="bgRect" presStyleLbl="node1" presStyleIdx="2" presStyleCnt="3"/>
      <dgm:spPr/>
      <dgm:t>
        <a:bodyPr/>
        <a:lstStyle/>
        <a:p>
          <a:endParaRPr lang="it-IT"/>
        </a:p>
      </dgm:t>
    </dgm:pt>
    <dgm:pt modelId="{43BB3251-6C75-4022-860C-CA85BA403C68}" type="pres">
      <dgm:prSet presAssocID="{21CD60A2-D93D-4403-AF0E-A0BB1B699588}" presName="parentNode" presStyleLbl="node1" presStyleIdx="2" presStyleCnt="3">
        <dgm:presLayoutVars>
          <dgm:chMax val="0"/>
          <dgm:bulletEnabled val="1"/>
        </dgm:presLayoutVars>
      </dgm:prSet>
      <dgm:spPr/>
      <dgm:t>
        <a:bodyPr/>
        <a:lstStyle/>
        <a:p>
          <a:endParaRPr lang="it-IT"/>
        </a:p>
      </dgm:t>
    </dgm:pt>
    <dgm:pt modelId="{8361D098-DA88-49B7-8A18-713F448B206B}" type="pres">
      <dgm:prSet presAssocID="{21CD60A2-D93D-4403-AF0E-A0BB1B699588}" presName="childNode" presStyleLbl="node1" presStyleIdx="2" presStyleCnt="3">
        <dgm:presLayoutVars>
          <dgm:bulletEnabled val="1"/>
        </dgm:presLayoutVars>
      </dgm:prSet>
      <dgm:spPr/>
      <dgm:t>
        <a:bodyPr/>
        <a:lstStyle/>
        <a:p>
          <a:endParaRPr lang="it-IT"/>
        </a:p>
      </dgm:t>
    </dgm:pt>
  </dgm:ptLst>
  <dgm:cxnLst>
    <dgm:cxn modelId="{711E7339-0574-41C3-B4B4-1F15D19C4E10}" type="presOf" srcId="{5B7ED420-4437-4DD8-B31F-0B9DB34306FC}" destId="{EE76A51A-3FEF-4888-A761-F42E0C2B827F}" srcOrd="0" destOrd="0" presId="urn:microsoft.com/office/officeart/2005/8/layout/hProcess7"/>
    <dgm:cxn modelId="{A57BE0F2-1B10-4824-AC75-3613CACF5F36}" srcId="{21CD60A2-D93D-4403-AF0E-A0BB1B699588}" destId="{B518E5B1-E0C0-4CDC-882A-D1AAE1FA37A9}" srcOrd="0" destOrd="0" parTransId="{C8A71E23-FE96-4190-B444-63787B0C9CB4}" sibTransId="{B7091500-620F-49DB-92AD-02692263DE95}"/>
    <dgm:cxn modelId="{F53A1462-3162-41B2-93BF-F400FC5C9998}" type="presOf" srcId="{21CD60A2-D93D-4403-AF0E-A0BB1B699588}" destId="{CE3115FF-756F-4BCB-9A47-DC3E76316BE4}" srcOrd="0" destOrd="0" presId="urn:microsoft.com/office/officeart/2005/8/layout/hProcess7"/>
    <dgm:cxn modelId="{FB3406E5-DD41-4938-A47E-D365A2393651}" type="presOf" srcId="{DBC8DA31-0A8A-4F32-A09C-10A0817A664C}" destId="{ED3E27E1-78B8-49B6-A4F7-661F6B39A843}" srcOrd="0" destOrd="0" presId="urn:microsoft.com/office/officeart/2005/8/layout/hProcess7"/>
    <dgm:cxn modelId="{7AE8B9BC-DF7F-4557-A05E-AB2F8B9A1BF1}" type="presOf" srcId="{F39C0B5E-2A7D-4136-A0DB-CC76898B0578}" destId="{B9B8106E-4EE0-4729-9711-7AC026CA6A27}" srcOrd="0" destOrd="0" presId="urn:microsoft.com/office/officeart/2005/8/layout/hProcess7"/>
    <dgm:cxn modelId="{C9B114FC-1253-4CE8-A943-AC2D994B4413}" type="presOf" srcId="{21CD60A2-D93D-4403-AF0E-A0BB1B699588}" destId="{43BB3251-6C75-4022-860C-CA85BA403C68}" srcOrd="1" destOrd="0" presId="urn:microsoft.com/office/officeart/2005/8/layout/hProcess7"/>
    <dgm:cxn modelId="{19405F77-C1D6-4610-BAC4-E4A4A6BB49BD}" srcId="{5B7ED420-4437-4DD8-B31F-0B9DB34306FC}" destId="{F39C0B5E-2A7D-4136-A0DB-CC76898B0578}" srcOrd="0" destOrd="0" parTransId="{CFB466FB-8518-49E9-BCE4-8672709EA736}" sibTransId="{B41F114A-FC0F-4C09-AAA0-A9B1E58E910F}"/>
    <dgm:cxn modelId="{4DC71F1A-02C4-4273-B3D6-EFCFD9B64858}" type="presOf" srcId="{B518E5B1-E0C0-4CDC-882A-D1AAE1FA37A9}" destId="{8361D098-DA88-49B7-8A18-713F448B206B}" srcOrd="0" destOrd="0" presId="urn:microsoft.com/office/officeart/2005/8/layout/hProcess7"/>
    <dgm:cxn modelId="{C61F374F-3CA5-447B-BB44-94C8015CFCAF}" type="presOf" srcId="{5B7ED420-4437-4DD8-B31F-0B9DB34306FC}" destId="{7840D16F-5DFB-4B93-93AA-D17364C87181}" srcOrd="1" destOrd="0" presId="urn:microsoft.com/office/officeart/2005/8/layout/hProcess7"/>
    <dgm:cxn modelId="{5481D8C3-51CD-4DF7-ABF3-6B9B940A9061}" srcId="{84A72A90-1FE0-4641-831F-97A0EEC2B5F6}" destId="{DBC8DA31-0A8A-4F32-A09C-10A0817A664C}" srcOrd="1" destOrd="0" parTransId="{BC68DF8C-33F0-4994-95BE-7440743DE0BB}" sibTransId="{22AA8ED4-57EC-4B53-965D-7F8AD28262BC}"/>
    <dgm:cxn modelId="{91DF6A2E-848B-4494-95A4-63C7F6F1FE67}" type="presOf" srcId="{1D6D7798-057A-4CB1-9366-448051E65490}" destId="{869BE6AD-598B-43E0-AA93-EB44B9C2577F}" srcOrd="0" destOrd="0" presId="urn:microsoft.com/office/officeart/2005/8/layout/hProcess7"/>
    <dgm:cxn modelId="{62C4DD6E-E63F-42DB-B165-52DFD9D8A93E}" srcId="{84A72A90-1FE0-4641-831F-97A0EEC2B5F6}" destId="{5B7ED420-4437-4DD8-B31F-0B9DB34306FC}" srcOrd="0" destOrd="0" parTransId="{8A3D077F-6019-4B73-99D4-94411D28E65B}" sibTransId="{5FD6D2CE-0644-408E-B3C7-90E7DE43191B}"/>
    <dgm:cxn modelId="{4743B5A2-85E3-43CC-AD39-BA92EB72C48E}" srcId="{84A72A90-1FE0-4641-831F-97A0EEC2B5F6}" destId="{21CD60A2-D93D-4403-AF0E-A0BB1B699588}" srcOrd="2" destOrd="0" parTransId="{21F681F4-0246-4713-A83A-D3113707D32D}" sibTransId="{708B184D-381D-4A2E-B1FF-73AA5703DA07}"/>
    <dgm:cxn modelId="{38075D62-98E6-4302-8D2E-30DEF6CBC7AE}" type="presOf" srcId="{84A72A90-1FE0-4641-831F-97A0EEC2B5F6}" destId="{2DA6B1D8-5595-4AFE-9650-203D8131FD89}" srcOrd="0" destOrd="0" presId="urn:microsoft.com/office/officeart/2005/8/layout/hProcess7"/>
    <dgm:cxn modelId="{654C7ADF-967C-47C8-967D-FE4F3571DF04}" srcId="{DBC8DA31-0A8A-4F32-A09C-10A0817A664C}" destId="{1D6D7798-057A-4CB1-9366-448051E65490}" srcOrd="0" destOrd="0" parTransId="{004C1713-3439-4ABD-9117-B3C7F343E251}" sibTransId="{03F8938D-B487-4A91-94AA-4C49CE48D80E}"/>
    <dgm:cxn modelId="{5202F796-5ED4-4A88-8690-9563E3EB7E84}" type="presOf" srcId="{DBC8DA31-0A8A-4F32-A09C-10A0817A664C}" destId="{27297EF0-D2BB-4A69-99D0-575FFFFFD89F}" srcOrd="1" destOrd="0" presId="urn:microsoft.com/office/officeart/2005/8/layout/hProcess7"/>
    <dgm:cxn modelId="{03C64DF0-7F26-4D62-939F-FB24C868057B}" type="presParOf" srcId="{2DA6B1D8-5595-4AFE-9650-203D8131FD89}" destId="{916386AA-CF88-48DC-9BAC-FE4B9D89A923}" srcOrd="0" destOrd="0" presId="urn:microsoft.com/office/officeart/2005/8/layout/hProcess7"/>
    <dgm:cxn modelId="{5248B590-4C31-48B4-9BBA-FA2FBA96ADEC}" type="presParOf" srcId="{916386AA-CF88-48DC-9BAC-FE4B9D89A923}" destId="{EE76A51A-3FEF-4888-A761-F42E0C2B827F}" srcOrd="0" destOrd="0" presId="urn:microsoft.com/office/officeart/2005/8/layout/hProcess7"/>
    <dgm:cxn modelId="{A350DB04-0970-4B43-908C-704AE05D10BA}" type="presParOf" srcId="{916386AA-CF88-48DC-9BAC-FE4B9D89A923}" destId="{7840D16F-5DFB-4B93-93AA-D17364C87181}" srcOrd="1" destOrd="0" presId="urn:microsoft.com/office/officeart/2005/8/layout/hProcess7"/>
    <dgm:cxn modelId="{9C834C3A-4BB4-4619-9A8E-57BC2E8920D8}" type="presParOf" srcId="{916386AA-CF88-48DC-9BAC-FE4B9D89A923}" destId="{B9B8106E-4EE0-4729-9711-7AC026CA6A27}" srcOrd="2" destOrd="0" presId="urn:microsoft.com/office/officeart/2005/8/layout/hProcess7"/>
    <dgm:cxn modelId="{89AEC419-D954-4387-B66E-1A6027B266BC}" type="presParOf" srcId="{2DA6B1D8-5595-4AFE-9650-203D8131FD89}" destId="{6F3C4E15-395D-4CCC-BAC0-DD7AE3F81C94}" srcOrd="1" destOrd="0" presId="urn:microsoft.com/office/officeart/2005/8/layout/hProcess7"/>
    <dgm:cxn modelId="{DA940D3E-4A63-4570-B9AC-05E6B253AD29}" type="presParOf" srcId="{2DA6B1D8-5595-4AFE-9650-203D8131FD89}" destId="{3A022EA2-34A3-4AB3-BE22-C584ED53EDDB}" srcOrd="2" destOrd="0" presId="urn:microsoft.com/office/officeart/2005/8/layout/hProcess7"/>
    <dgm:cxn modelId="{685A5D94-954D-4A8A-B9E9-9788E96AFAF6}" type="presParOf" srcId="{3A022EA2-34A3-4AB3-BE22-C584ED53EDDB}" destId="{83CD40F7-0C7F-47C8-9EFB-C7F41DD335A7}" srcOrd="0" destOrd="0" presId="urn:microsoft.com/office/officeart/2005/8/layout/hProcess7"/>
    <dgm:cxn modelId="{CD3607F3-A574-4A03-AA52-74B2672A9A87}" type="presParOf" srcId="{3A022EA2-34A3-4AB3-BE22-C584ED53EDDB}" destId="{59D0321A-5FCA-4E5A-A92B-BACE7E54396A}" srcOrd="1" destOrd="0" presId="urn:microsoft.com/office/officeart/2005/8/layout/hProcess7"/>
    <dgm:cxn modelId="{17D481FD-D0FF-4E94-B1A2-C7E940EC58A3}" type="presParOf" srcId="{3A022EA2-34A3-4AB3-BE22-C584ED53EDDB}" destId="{CD92609D-B14F-4399-BA41-CE6D21F76EA7}" srcOrd="2" destOrd="0" presId="urn:microsoft.com/office/officeart/2005/8/layout/hProcess7"/>
    <dgm:cxn modelId="{4AF840E6-C45B-40C3-B0D5-6A2ACB1DA43C}" type="presParOf" srcId="{2DA6B1D8-5595-4AFE-9650-203D8131FD89}" destId="{912A67AF-87FF-4714-8CE1-3E4127453DD9}" srcOrd="3" destOrd="0" presId="urn:microsoft.com/office/officeart/2005/8/layout/hProcess7"/>
    <dgm:cxn modelId="{B011EC9B-EFD7-4CD3-A5A8-B4F342E94F8A}" type="presParOf" srcId="{2DA6B1D8-5595-4AFE-9650-203D8131FD89}" destId="{6D65825A-1190-4335-A6AA-F5F99F794617}" srcOrd="4" destOrd="0" presId="urn:microsoft.com/office/officeart/2005/8/layout/hProcess7"/>
    <dgm:cxn modelId="{48292D76-3636-40AF-B0E8-79327CC78BD5}" type="presParOf" srcId="{6D65825A-1190-4335-A6AA-F5F99F794617}" destId="{ED3E27E1-78B8-49B6-A4F7-661F6B39A843}" srcOrd="0" destOrd="0" presId="urn:microsoft.com/office/officeart/2005/8/layout/hProcess7"/>
    <dgm:cxn modelId="{14DEE1C1-5D96-4020-8B47-B659A5DBFFFD}" type="presParOf" srcId="{6D65825A-1190-4335-A6AA-F5F99F794617}" destId="{27297EF0-D2BB-4A69-99D0-575FFFFFD89F}" srcOrd="1" destOrd="0" presId="urn:microsoft.com/office/officeart/2005/8/layout/hProcess7"/>
    <dgm:cxn modelId="{414540CE-C669-4709-B92A-22FABEF083DC}" type="presParOf" srcId="{6D65825A-1190-4335-A6AA-F5F99F794617}" destId="{869BE6AD-598B-43E0-AA93-EB44B9C2577F}" srcOrd="2" destOrd="0" presId="urn:microsoft.com/office/officeart/2005/8/layout/hProcess7"/>
    <dgm:cxn modelId="{48FA0B2C-D4D7-40D7-AFA5-5CCF8A126689}" type="presParOf" srcId="{2DA6B1D8-5595-4AFE-9650-203D8131FD89}" destId="{B472A6A8-F117-4021-9C83-5C530B730478}" srcOrd="5" destOrd="0" presId="urn:microsoft.com/office/officeart/2005/8/layout/hProcess7"/>
    <dgm:cxn modelId="{2AAFB19F-F776-4179-BE00-06FFC9D30413}" type="presParOf" srcId="{2DA6B1D8-5595-4AFE-9650-203D8131FD89}" destId="{C0655712-433B-4176-B6E9-2B437D543A8C}" srcOrd="6" destOrd="0" presId="urn:microsoft.com/office/officeart/2005/8/layout/hProcess7"/>
    <dgm:cxn modelId="{2DC9BF34-A3A8-45A3-9C7B-63FB8493A724}" type="presParOf" srcId="{C0655712-433B-4176-B6E9-2B437D543A8C}" destId="{A4E513E5-FBC0-4862-8775-84AD577941AD}" srcOrd="0" destOrd="0" presId="urn:microsoft.com/office/officeart/2005/8/layout/hProcess7"/>
    <dgm:cxn modelId="{E11876A6-BDFB-476F-864A-07F46964C186}" type="presParOf" srcId="{C0655712-433B-4176-B6E9-2B437D543A8C}" destId="{FB591FFD-8014-4E7F-B56E-12F347FEFEB6}" srcOrd="1" destOrd="0" presId="urn:microsoft.com/office/officeart/2005/8/layout/hProcess7"/>
    <dgm:cxn modelId="{EE193565-794C-4A3C-BD47-A82EBA211C6D}" type="presParOf" srcId="{C0655712-433B-4176-B6E9-2B437D543A8C}" destId="{B08A9D2E-B650-472F-A922-3550ABA4F518}" srcOrd="2" destOrd="0" presId="urn:microsoft.com/office/officeart/2005/8/layout/hProcess7"/>
    <dgm:cxn modelId="{DBDE19B8-8027-47D0-9B80-9CCF7F818336}" type="presParOf" srcId="{2DA6B1D8-5595-4AFE-9650-203D8131FD89}" destId="{F0F8C8A0-9774-465D-9DC1-EB033F580856}" srcOrd="7" destOrd="0" presId="urn:microsoft.com/office/officeart/2005/8/layout/hProcess7"/>
    <dgm:cxn modelId="{8FD0F83E-6035-4252-B8A5-3BD0C06601A7}" type="presParOf" srcId="{2DA6B1D8-5595-4AFE-9650-203D8131FD89}" destId="{536113E4-D7F2-4284-9F9C-E7FF27A314B5}" srcOrd="8" destOrd="0" presId="urn:microsoft.com/office/officeart/2005/8/layout/hProcess7"/>
    <dgm:cxn modelId="{9EBBCD43-4513-4DE9-BE94-05566BD546FF}" type="presParOf" srcId="{536113E4-D7F2-4284-9F9C-E7FF27A314B5}" destId="{CE3115FF-756F-4BCB-9A47-DC3E76316BE4}" srcOrd="0" destOrd="0" presId="urn:microsoft.com/office/officeart/2005/8/layout/hProcess7"/>
    <dgm:cxn modelId="{46779EFE-1CD6-417A-BA0A-87E94C909794}" type="presParOf" srcId="{536113E4-D7F2-4284-9F9C-E7FF27A314B5}" destId="{43BB3251-6C75-4022-860C-CA85BA403C68}" srcOrd="1" destOrd="0" presId="urn:microsoft.com/office/officeart/2005/8/layout/hProcess7"/>
    <dgm:cxn modelId="{0475A6C6-AA11-4DFE-BD20-91E27DC940C9}" type="presParOf" srcId="{536113E4-D7F2-4284-9F9C-E7FF27A314B5}" destId="{8361D098-DA88-49B7-8A18-713F448B206B}" srcOrd="2" destOrd="0" presId="urn:microsoft.com/office/officeart/2005/8/layout/hProcess7"/>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4A72A90-1FE0-4641-831F-97A0EEC2B5F6}"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it-IT"/>
        </a:p>
      </dgm:t>
    </dgm:pt>
    <dgm:pt modelId="{5B7ED420-4437-4DD8-B31F-0B9DB34306FC}">
      <dgm:prSet phldrT="[Testo]"/>
      <dgm:spPr/>
      <dgm:t>
        <a:bodyPr/>
        <a:lstStyle/>
        <a:p>
          <a:r>
            <a:rPr lang="it-IT" b="1" dirty="0" smtClean="0">
              <a:effectLst/>
              <a:latin typeface="+mj-lt"/>
            </a:rPr>
            <a:t>ACTION 4.4</a:t>
          </a:r>
          <a:endParaRPr lang="it-IT" dirty="0"/>
        </a:p>
      </dgm:t>
    </dgm:pt>
    <dgm:pt modelId="{8A3D077F-6019-4B73-99D4-94411D28E65B}" type="parTrans" cxnId="{62C4DD6E-E63F-42DB-B165-52DFD9D8A93E}">
      <dgm:prSet/>
      <dgm:spPr/>
      <dgm:t>
        <a:bodyPr/>
        <a:lstStyle/>
        <a:p>
          <a:endParaRPr lang="it-IT"/>
        </a:p>
      </dgm:t>
    </dgm:pt>
    <dgm:pt modelId="{5FD6D2CE-0644-408E-B3C7-90E7DE43191B}" type="sibTrans" cxnId="{62C4DD6E-E63F-42DB-B165-52DFD9D8A93E}">
      <dgm:prSet/>
      <dgm:spPr/>
      <dgm:t>
        <a:bodyPr/>
        <a:lstStyle/>
        <a:p>
          <a:endParaRPr lang="it-IT"/>
        </a:p>
      </dgm:t>
    </dgm:pt>
    <dgm:pt modelId="{F39C0B5E-2A7D-4136-A0DB-CC76898B0578}">
      <dgm:prSet phldrT="[Testo]"/>
      <dgm:spPr/>
      <dgm:t>
        <a:bodyPr/>
        <a:lstStyle/>
        <a:p>
          <a:r>
            <a:rPr lang="it-IT" b="1" dirty="0" smtClean="0">
              <a:effectLst/>
              <a:latin typeface="+mn-lt"/>
              <a:ea typeface="SimSun" panose="02010600030101010101" pitchFamily="2" charset="-122"/>
              <a:cs typeface="Calibri" panose="020F0502020204030204" pitchFamily="34" charset="0"/>
            </a:rPr>
            <a:t>Training for the </a:t>
          </a:r>
          <a:r>
            <a:rPr lang="it-IT" b="1" dirty="0" err="1" smtClean="0">
              <a:effectLst/>
              <a:latin typeface="+mn-lt"/>
              <a:ea typeface="SimSun" panose="02010600030101010101" pitchFamily="2" charset="-122"/>
              <a:cs typeface="Calibri" panose="020F0502020204030204" pitchFamily="34" charset="0"/>
            </a:rPr>
            <a:t>requalification</a:t>
          </a:r>
          <a:r>
            <a:rPr lang="it-IT" b="1" dirty="0" smtClean="0">
              <a:effectLst/>
              <a:latin typeface="+mn-lt"/>
              <a:ea typeface="SimSun" panose="02010600030101010101" pitchFamily="2" charset="-122"/>
              <a:cs typeface="Calibri" panose="020F0502020204030204" pitchFamily="34" charset="0"/>
            </a:rPr>
            <a:t> of the </a:t>
          </a:r>
          <a:r>
            <a:rPr lang="it-IT" b="1" dirty="0" err="1" smtClean="0">
              <a:effectLst/>
              <a:latin typeface="+mn-lt"/>
              <a:ea typeface="SimSun" panose="02010600030101010101" pitchFamily="2" charset="-122"/>
              <a:cs typeface="Calibri" panose="020F0502020204030204" pitchFamily="34" charset="0"/>
            </a:rPr>
            <a:t>professional</a:t>
          </a:r>
          <a:r>
            <a:rPr lang="it-IT" b="1" dirty="0" smtClean="0">
              <a:effectLst/>
              <a:latin typeface="+mn-lt"/>
              <a:ea typeface="SimSun" panose="02010600030101010101" pitchFamily="2" charset="-122"/>
              <a:cs typeface="Calibri" panose="020F0502020204030204" pitchFamily="34" charset="0"/>
            </a:rPr>
            <a:t> </a:t>
          </a:r>
          <a:r>
            <a:rPr lang="it-IT" b="1" dirty="0" err="1" smtClean="0">
              <a:effectLst/>
              <a:latin typeface="+mn-lt"/>
              <a:ea typeface="SimSun" panose="02010600030101010101" pitchFamily="2" charset="-122"/>
              <a:cs typeface="Calibri" panose="020F0502020204030204" pitchFamily="34" charset="0"/>
            </a:rPr>
            <a:t>profile</a:t>
          </a:r>
          <a:r>
            <a:rPr lang="it-IT" b="1" dirty="0" smtClean="0">
              <a:effectLst/>
              <a:latin typeface="+mn-lt"/>
              <a:ea typeface="SimSun" panose="02010600030101010101" pitchFamily="2" charset="-122"/>
              <a:cs typeface="Calibri" panose="020F0502020204030204" pitchFamily="34" charset="0"/>
            </a:rPr>
            <a:t> of </a:t>
          </a:r>
          <a:r>
            <a:rPr lang="it-IT" b="1" dirty="0" err="1" smtClean="0">
              <a:effectLst/>
              <a:latin typeface="+mn-lt"/>
              <a:ea typeface="SimSun" panose="02010600030101010101" pitchFamily="2" charset="-122"/>
              <a:cs typeface="Calibri" panose="020F0502020204030204" pitchFamily="34" charset="0"/>
            </a:rPr>
            <a:t>managers</a:t>
          </a:r>
          <a:r>
            <a:rPr lang="it-IT" b="1" dirty="0" smtClean="0">
              <a:effectLst/>
              <a:latin typeface="+mn-lt"/>
              <a:ea typeface="SimSun" panose="02010600030101010101" pitchFamily="2" charset="-122"/>
              <a:cs typeface="Calibri" panose="020F0502020204030204" pitchFamily="34" charset="0"/>
            </a:rPr>
            <a:t> of protected areas</a:t>
          </a:r>
          <a:endParaRPr lang="it-IT" dirty="0"/>
        </a:p>
      </dgm:t>
    </dgm:pt>
    <dgm:pt modelId="{CFB466FB-8518-49E9-BCE4-8672709EA736}" type="parTrans" cxnId="{19405F77-C1D6-4610-BAC4-E4A4A6BB49BD}">
      <dgm:prSet/>
      <dgm:spPr/>
      <dgm:t>
        <a:bodyPr/>
        <a:lstStyle/>
        <a:p>
          <a:endParaRPr lang="it-IT"/>
        </a:p>
      </dgm:t>
    </dgm:pt>
    <dgm:pt modelId="{B41F114A-FC0F-4C09-AAA0-A9B1E58E910F}" type="sibTrans" cxnId="{19405F77-C1D6-4610-BAC4-E4A4A6BB49BD}">
      <dgm:prSet/>
      <dgm:spPr/>
      <dgm:t>
        <a:bodyPr/>
        <a:lstStyle/>
        <a:p>
          <a:endParaRPr lang="it-IT"/>
        </a:p>
      </dgm:t>
    </dgm:pt>
    <dgm:pt modelId="{DBC8DA31-0A8A-4F32-A09C-10A0817A664C}">
      <dgm:prSet phldrT="[Testo]"/>
      <dgm:spPr/>
      <dgm:t>
        <a:bodyPr/>
        <a:lstStyle/>
        <a:p>
          <a:r>
            <a:rPr lang="it-IT" b="1" dirty="0" smtClean="0">
              <a:effectLst/>
              <a:latin typeface="+mj-lt"/>
            </a:rPr>
            <a:t>DELIVERABLE </a:t>
          </a:r>
          <a:endParaRPr lang="it-IT" dirty="0"/>
        </a:p>
      </dgm:t>
    </dgm:pt>
    <dgm:pt modelId="{BC68DF8C-33F0-4994-95BE-7440743DE0BB}" type="parTrans" cxnId="{5481D8C3-51CD-4DF7-ABF3-6B9B940A9061}">
      <dgm:prSet/>
      <dgm:spPr/>
      <dgm:t>
        <a:bodyPr/>
        <a:lstStyle/>
        <a:p>
          <a:endParaRPr lang="it-IT"/>
        </a:p>
      </dgm:t>
    </dgm:pt>
    <dgm:pt modelId="{22AA8ED4-57EC-4B53-965D-7F8AD28262BC}" type="sibTrans" cxnId="{5481D8C3-51CD-4DF7-ABF3-6B9B940A9061}">
      <dgm:prSet/>
      <dgm:spPr/>
      <dgm:t>
        <a:bodyPr/>
        <a:lstStyle/>
        <a:p>
          <a:endParaRPr lang="it-IT"/>
        </a:p>
      </dgm:t>
    </dgm:pt>
    <dgm:pt modelId="{1D6D7798-057A-4CB1-9366-448051E65490}">
      <dgm:prSet phldrT="[Testo]" custT="1"/>
      <dgm:spPr/>
      <dgm:t>
        <a:bodyPr/>
        <a:lstStyle/>
        <a:p>
          <a:r>
            <a:rPr lang="it-IT" sz="2000" b="1" dirty="0" smtClean="0">
              <a:effectLst/>
              <a:latin typeface="+mn-lt"/>
              <a:ea typeface="SimSun" panose="02010600030101010101" pitchFamily="2" charset="-122"/>
              <a:cs typeface="Calibri" panose="020F0502020204030204" pitchFamily="34" charset="0"/>
            </a:rPr>
            <a:t>Report of the training </a:t>
          </a:r>
          <a:r>
            <a:rPr lang="it-IT" sz="2000" b="1" dirty="0" err="1" smtClean="0">
              <a:effectLst/>
              <a:latin typeface="+mn-lt"/>
              <a:ea typeface="SimSun" panose="02010600030101010101" pitchFamily="2" charset="-122"/>
              <a:cs typeface="Calibri" panose="020F0502020204030204" pitchFamily="34" charset="0"/>
            </a:rPr>
            <a:t>course</a:t>
          </a:r>
          <a:r>
            <a:rPr lang="it-IT" sz="2000" b="1" dirty="0" smtClean="0">
              <a:effectLst/>
              <a:latin typeface="+mn-lt"/>
              <a:ea typeface="SimSun" panose="02010600030101010101" pitchFamily="2" charset="-122"/>
              <a:cs typeface="Calibri" panose="020F0502020204030204" pitchFamily="34" charset="0"/>
            </a:rPr>
            <a:t> for the </a:t>
          </a:r>
          <a:r>
            <a:rPr lang="it-IT" sz="2000" b="1" dirty="0" err="1" smtClean="0">
              <a:effectLst/>
              <a:latin typeface="+mn-lt"/>
              <a:ea typeface="SimSun" panose="02010600030101010101" pitchFamily="2" charset="-122"/>
              <a:cs typeface="Calibri" panose="020F0502020204030204" pitchFamily="34" charset="0"/>
            </a:rPr>
            <a:t>requalification</a:t>
          </a:r>
          <a:r>
            <a:rPr lang="it-IT" sz="2000" b="1" dirty="0" smtClean="0">
              <a:effectLst/>
              <a:latin typeface="+mn-lt"/>
              <a:ea typeface="SimSun" panose="02010600030101010101" pitchFamily="2" charset="-122"/>
              <a:cs typeface="Calibri" panose="020F0502020204030204" pitchFamily="34" charset="0"/>
            </a:rPr>
            <a:t> of </a:t>
          </a:r>
          <a:r>
            <a:rPr lang="it-IT" sz="2000" b="1" dirty="0" err="1" smtClean="0">
              <a:effectLst/>
              <a:latin typeface="+mn-lt"/>
              <a:ea typeface="SimSun" panose="02010600030101010101" pitchFamily="2" charset="-122"/>
              <a:cs typeface="Calibri" panose="020F0502020204030204" pitchFamily="34" charset="0"/>
            </a:rPr>
            <a:t>professional</a:t>
          </a:r>
          <a:r>
            <a:rPr lang="it-IT" sz="2000" b="1" dirty="0" smtClean="0">
              <a:effectLst/>
              <a:latin typeface="+mn-lt"/>
              <a:ea typeface="SimSun" panose="02010600030101010101" pitchFamily="2" charset="-122"/>
              <a:cs typeface="Calibri" panose="020F0502020204030204" pitchFamily="34" charset="0"/>
            </a:rPr>
            <a:t> </a:t>
          </a:r>
          <a:r>
            <a:rPr lang="it-IT" sz="2000" b="1" dirty="0" err="1" smtClean="0">
              <a:effectLst/>
              <a:latin typeface="+mn-lt"/>
              <a:ea typeface="SimSun" panose="02010600030101010101" pitchFamily="2" charset="-122"/>
              <a:cs typeface="Calibri" panose="020F0502020204030204" pitchFamily="34" charset="0"/>
            </a:rPr>
            <a:t>profile</a:t>
          </a:r>
          <a:r>
            <a:rPr lang="it-IT" sz="2000" b="1" dirty="0" smtClean="0">
              <a:effectLst/>
              <a:latin typeface="+mn-lt"/>
              <a:ea typeface="SimSun" panose="02010600030101010101" pitchFamily="2" charset="-122"/>
              <a:cs typeface="Calibri" panose="020F0502020204030204" pitchFamily="34" charset="0"/>
            </a:rPr>
            <a:t> of </a:t>
          </a:r>
          <a:r>
            <a:rPr lang="it-IT" sz="2000" b="1" dirty="0" err="1" smtClean="0">
              <a:effectLst/>
              <a:latin typeface="+mn-lt"/>
              <a:ea typeface="SimSun" panose="02010600030101010101" pitchFamily="2" charset="-122"/>
              <a:cs typeface="Calibri" panose="020F0502020204030204" pitchFamily="34" charset="0"/>
            </a:rPr>
            <a:t>managers</a:t>
          </a:r>
          <a:r>
            <a:rPr lang="it-IT" sz="2000" b="1" dirty="0" smtClean="0">
              <a:effectLst/>
              <a:latin typeface="+mn-lt"/>
              <a:ea typeface="SimSun" panose="02010600030101010101" pitchFamily="2" charset="-122"/>
              <a:cs typeface="Calibri" panose="020F0502020204030204" pitchFamily="34" charset="0"/>
            </a:rPr>
            <a:t> of protected areas</a:t>
          </a:r>
          <a:endParaRPr lang="it-IT" sz="2000" dirty="0"/>
        </a:p>
      </dgm:t>
    </dgm:pt>
    <dgm:pt modelId="{004C1713-3439-4ABD-9117-B3C7F343E251}" type="parTrans" cxnId="{654C7ADF-967C-47C8-967D-FE4F3571DF04}">
      <dgm:prSet/>
      <dgm:spPr/>
      <dgm:t>
        <a:bodyPr/>
        <a:lstStyle/>
        <a:p>
          <a:endParaRPr lang="it-IT"/>
        </a:p>
      </dgm:t>
    </dgm:pt>
    <dgm:pt modelId="{03F8938D-B487-4A91-94AA-4C49CE48D80E}" type="sibTrans" cxnId="{654C7ADF-967C-47C8-967D-FE4F3571DF04}">
      <dgm:prSet/>
      <dgm:spPr/>
      <dgm:t>
        <a:bodyPr/>
        <a:lstStyle/>
        <a:p>
          <a:endParaRPr lang="it-IT"/>
        </a:p>
      </dgm:t>
    </dgm:pt>
    <dgm:pt modelId="{21CD60A2-D93D-4403-AF0E-A0BB1B699588}">
      <dgm:prSet phldrT="[Testo]"/>
      <dgm:spPr/>
      <dgm:t>
        <a:bodyPr/>
        <a:lstStyle/>
        <a:p>
          <a:r>
            <a:rPr lang="it-IT" b="1" dirty="0" smtClean="0">
              <a:effectLst/>
              <a:latin typeface="+mj-lt"/>
            </a:rPr>
            <a:t>CONTRIBUTION TO DELIBERABLE</a:t>
          </a:r>
          <a:endParaRPr lang="it-IT" dirty="0"/>
        </a:p>
      </dgm:t>
    </dgm:pt>
    <dgm:pt modelId="{21F681F4-0246-4713-A83A-D3113707D32D}" type="parTrans" cxnId="{4743B5A2-85E3-43CC-AD39-BA92EB72C48E}">
      <dgm:prSet/>
      <dgm:spPr/>
      <dgm:t>
        <a:bodyPr/>
        <a:lstStyle/>
        <a:p>
          <a:endParaRPr lang="it-IT"/>
        </a:p>
      </dgm:t>
    </dgm:pt>
    <dgm:pt modelId="{708B184D-381D-4A2E-B1FF-73AA5703DA07}" type="sibTrans" cxnId="{4743B5A2-85E3-43CC-AD39-BA92EB72C48E}">
      <dgm:prSet/>
      <dgm:spPr/>
      <dgm:t>
        <a:bodyPr/>
        <a:lstStyle/>
        <a:p>
          <a:endParaRPr lang="it-IT"/>
        </a:p>
      </dgm:t>
    </dgm:pt>
    <dgm:pt modelId="{B518E5B1-E0C0-4CDC-882A-D1AAE1FA37A9}">
      <dgm:prSet phldrT="[Testo]" custT="1"/>
      <dgm:spPr/>
      <dgm:t>
        <a:bodyPr/>
        <a:lstStyle/>
        <a:p>
          <a:r>
            <a:rPr lang="it-IT" sz="1600" b="1" dirty="0" smtClean="0">
              <a:effectLst/>
              <a:latin typeface="+mn-lt"/>
              <a:ea typeface="SimSun" panose="02010600030101010101" pitchFamily="2" charset="-122"/>
              <a:cs typeface="Calibri" panose="020F0502020204030204" pitchFamily="34" charset="0"/>
            </a:rPr>
            <a:t>Organization and implementation of the training </a:t>
          </a:r>
          <a:r>
            <a:rPr lang="it-IT" sz="1600" b="1" dirty="0" err="1" smtClean="0">
              <a:effectLst/>
              <a:latin typeface="+mn-lt"/>
              <a:ea typeface="SimSun" panose="02010600030101010101" pitchFamily="2" charset="-122"/>
              <a:cs typeface="Calibri" panose="020F0502020204030204" pitchFamily="34" charset="0"/>
            </a:rPr>
            <a:t>course</a:t>
          </a:r>
          <a:r>
            <a:rPr lang="it-IT" sz="1600" b="1" dirty="0" smtClean="0">
              <a:effectLst/>
              <a:latin typeface="+mn-lt"/>
              <a:ea typeface="SimSun" panose="02010600030101010101" pitchFamily="2" charset="-122"/>
              <a:cs typeface="Calibri" panose="020F0502020204030204" pitchFamily="34" charset="0"/>
            </a:rPr>
            <a:t>(1 week), </a:t>
          </a:r>
          <a:r>
            <a:rPr lang="it-IT" sz="1600" b="1" dirty="0" err="1" smtClean="0">
              <a:effectLst/>
              <a:latin typeface="+mn-lt"/>
              <a:ea typeface="SimSun" panose="02010600030101010101" pitchFamily="2" charset="-122"/>
              <a:cs typeface="Calibri" panose="020F0502020204030204" pitchFamily="34" charset="0"/>
            </a:rPr>
            <a:t>collection</a:t>
          </a:r>
          <a:r>
            <a:rPr lang="it-IT" sz="1600" b="1" dirty="0" smtClean="0">
              <a:effectLst/>
              <a:latin typeface="+mn-lt"/>
              <a:ea typeface="SimSun" panose="02010600030101010101" pitchFamily="2" charset="-122"/>
              <a:cs typeface="Calibri" panose="020F0502020204030204" pitchFamily="34" charset="0"/>
            </a:rPr>
            <a:t> of the </a:t>
          </a:r>
          <a:r>
            <a:rPr lang="it-IT" sz="1600" b="1" dirty="0" err="1" smtClean="0">
              <a:effectLst/>
              <a:latin typeface="+mn-lt"/>
              <a:ea typeface="SimSun" panose="02010600030101010101" pitchFamily="2" charset="-122"/>
              <a:cs typeface="Calibri" panose="020F0502020204030204" pitchFamily="34" charset="0"/>
            </a:rPr>
            <a:t>signatures</a:t>
          </a:r>
          <a:r>
            <a:rPr lang="it-IT" sz="1600" b="1" dirty="0" smtClean="0">
              <a:effectLst/>
              <a:latin typeface="+mn-lt"/>
              <a:ea typeface="SimSun" panose="02010600030101010101" pitchFamily="2" charset="-122"/>
              <a:cs typeface="Calibri" panose="020F0502020204030204" pitchFamily="34" charset="0"/>
            </a:rPr>
            <a:t> </a:t>
          </a:r>
          <a:r>
            <a:rPr lang="it-IT" sz="1600" b="1" dirty="0" err="1" smtClean="0">
              <a:effectLst/>
              <a:latin typeface="+mn-lt"/>
              <a:ea typeface="SimSun" panose="02010600030101010101" pitchFamily="2" charset="-122"/>
              <a:cs typeface="Calibri" panose="020F0502020204030204" pitchFamily="34" charset="0"/>
            </a:rPr>
            <a:t>lists</a:t>
          </a:r>
          <a:r>
            <a:rPr lang="it-IT" sz="1600" b="1" dirty="0" smtClean="0">
              <a:effectLst/>
              <a:latin typeface="+mn-lt"/>
              <a:ea typeface="SimSun" panose="02010600030101010101" pitchFamily="2" charset="-122"/>
              <a:cs typeface="Calibri" panose="020F0502020204030204" pitchFamily="34" charset="0"/>
            </a:rPr>
            <a:t>, </a:t>
          </a:r>
          <a:r>
            <a:rPr lang="it-IT" sz="1600" b="1" dirty="0" err="1" smtClean="0">
              <a:effectLst/>
              <a:latin typeface="+mn-lt"/>
              <a:ea typeface="SimSun" panose="02010600030101010101" pitchFamily="2" charset="-122"/>
              <a:cs typeface="Calibri" panose="020F0502020204030204" pitchFamily="34" charset="0"/>
            </a:rPr>
            <a:t>drawing</a:t>
          </a:r>
          <a:r>
            <a:rPr lang="it-IT" sz="1600" b="1" dirty="0" smtClean="0">
              <a:effectLst/>
              <a:latin typeface="+mn-lt"/>
              <a:ea typeface="SimSun" panose="02010600030101010101" pitchFamily="2" charset="-122"/>
              <a:cs typeface="Calibri" panose="020F0502020204030204" pitchFamily="34" charset="0"/>
            </a:rPr>
            <a:t> up the </a:t>
          </a:r>
          <a:r>
            <a:rPr lang="it-IT" sz="1600" b="1" dirty="0" err="1" smtClean="0">
              <a:effectLst/>
              <a:latin typeface="+mn-lt"/>
              <a:ea typeface="SimSun" panose="02010600030101010101" pitchFamily="2" charset="-122"/>
              <a:cs typeface="Calibri" panose="020F0502020204030204" pitchFamily="34" charset="0"/>
            </a:rPr>
            <a:t>final</a:t>
          </a:r>
          <a:r>
            <a:rPr lang="it-IT" sz="1600" b="1" dirty="0" smtClean="0">
              <a:effectLst/>
              <a:latin typeface="+mn-lt"/>
              <a:ea typeface="SimSun" panose="02010600030101010101" pitchFamily="2" charset="-122"/>
              <a:cs typeface="Calibri" panose="020F0502020204030204" pitchFamily="34" charset="0"/>
            </a:rPr>
            <a:t> report. N. 16 </a:t>
          </a:r>
          <a:r>
            <a:rPr lang="it-IT" sz="1600" b="1" dirty="0" err="1" smtClean="0">
              <a:effectLst/>
              <a:latin typeface="+mn-lt"/>
              <a:ea typeface="SimSun" panose="02010600030101010101" pitchFamily="2" charset="-122"/>
              <a:cs typeface="Calibri" panose="020F0502020204030204" pitchFamily="34" charset="0"/>
            </a:rPr>
            <a:t>participants</a:t>
          </a:r>
          <a:endParaRPr lang="it-IT" sz="1600" dirty="0"/>
        </a:p>
      </dgm:t>
    </dgm:pt>
    <dgm:pt modelId="{C8A71E23-FE96-4190-B444-63787B0C9CB4}" type="parTrans" cxnId="{A57BE0F2-1B10-4824-AC75-3613CACF5F36}">
      <dgm:prSet/>
      <dgm:spPr/>
      <dgm:t>
        <a:bodyPr/>
        <a:lstStyle/>
        <a:p>
          <a:endParaRPr lang="it-IT"/>
        </a:p>
      </dgm:t>
    </dgm:pt>
    <dgm:pt modelId="{B7091500-620F-49DB-92AD-02692263DE95}" type="sibTrans" cxnId="{A57BE0F2-1B10-4824-AC75-3613CACF5F36}">
      <dgm:prSet/>
      <dgm:spPr/>
      <dgm:t>
        <a:bodyPr/>
        <a:lstStyle/>
        <a:p>
          <a:endParaRPr lang="it-IT"/>
        </a:p>
      </dgm:t>
    </dgm:pt>
    <dgm:pt modelId="{2DA6B1D8-5595-4AFE-9650-203D8131FD89}" type="pres">
      <dgm:prSet presAssocID="{84A72A90-1FE0-4641-831F-97A0EEC2B5F6}" presName="Name0" presStyleCnt="0">
        <dgm:presLayoutVars>
          <dgm:dir/>
          <dgm:animLvl val="lvl"/>
          <dgm:resizeHandles val="exact"/>
        </dgm:presLayoutVars>
      </dgm:prSet>
      <dgm:spPr/>
      <dgm:t>
        <a:bodyPr/>
        <a:lstStyle/>
        <a:p>
          <a:endParaRPr lang="it-IT"/>
        </a:p>
      </dgm:t>
    </dgm:pt>
    <dgm:pt modelId="{916386AA-CF88-48DC-9BAC-FE4B9D89A923}" type="pres">
      <dgm:prSet presAssocID="{5B7ED420-4437-4DD8-B31F-0B9DB34306FC}" presName="compositeNode" presStyleCnt="0">
        <dgm:presLayoutVars>
          <dgm:bulletEnabled val="1"/>
        </dgm:presLayoutVars>
      </dgm:prSet>
      <dgm:spPr/>
    </dgm:pt>
    <dgm:pt modelId="{EE76A51A-3FEF-4888-A761-F42E0C2B827F}" type="pres">
      <dgm:prSet presAssocID="{5B7ED420-4437-4DD8-B31F-0B9DB34306FC}" presName="bgRect" presStyleLbl="node1" presStyleIdx="0" presStyleCnt="3"/>
      <dgm:spPr/>
      <dgm:t>
        <a:bodyPr/>
        <a:lstStyle/>
        <a:p>
          <a:endParaRPr lang="it-IT"/>
        </a:p>
      </dgm:t>
    </dgm:pt>
    <dgm:pt modelId="{7840D16F-5DFB-4B93-93AA-D17364C87181}" type="pres">
      <dgm:prSet presAssocID="{5B7ED420-4437-4DD8-B31F-0B9DB34306FC}" presName="parentNode" presStyleLbl="node1" presStyleIdx="0" presStyleCnt="3">
        <dgm:presLayoutVars>
          <dgm:chMax val="0"/>
          <dgm:bulletEnabled val="1"/>
        </dgm:presLayoutVars>
      </dgm:prSet>
      <dgm:spPr/>
      <dgm:t>
        <a:bodyPr/>
        <a:lstStyle/>
        <a:p>
          <a:endParaRPr lang="it-IT"/>
        </a:p>
      </dgm:t>
    </dgm:pt>
    <dgm:pt modelId="{B9B8106E-4EE0-4729-9711-7AC026CA6A27}" type="pres">
      <dgm:prSet presAssocID="{5B7ED420-4437-4DD8-B31F-0B9DB34306FC}" presName="childNode" presStyleLbl="node1" presStyleIdx="0" presStyleCnt="3">
        <dgm:presLayoutVars>
          <dgm:bulletEnabled val="1"/>
        </dgm:presLayoutVars>
      </dgm:prSet>
      <dgm:spPr/>
      <dgm:t>
        <a:bodyPr/>
        <a:lstStyle/>
        <a:p>
          <a:endParaRPr lang="it-IT"/>
        </a:p>
      </dgm:t>
    </dgm:pt>
    <dgm:pt modelId="{6F3C4E15-395D-4CCC-BAC0-DD7AE3F81C94}" type="pres">
      <dgm:prSet presAssocID="{5FD6D2CE-0644-408E-B3C7-90E7DE43191B}" presName="hSp" presStyleCnt="0"/>
      <dgm:spPr/>
    </dgm:pt>
    <dgm:pt modelId="{3A022EA2-34A3-4AB3-BE22-C584ED53EDDB}" type="pres">
      <dgm:prSet presAssocID="{5FD6D2CE-0644-408E-B3C7-90E7DE43191B}" presName="vProcSp" presStyleCnt="0"/>
      <dgm:spPr/>
    </dgm:pt>
    <dgm:pt modelId="{83CD40F7-0C7F-47C8-9EFB-C7F41DD335A7}" type="pres">
      <dgm:prSet presAssocID="{5FD6D2CE-0644-408E-B3C7-90E7DE43191B}" presName="vSp1" presStyleCnt="0"/>
      <dgm:spPr/>
    </dgm:pt>
    <dgm:pt modelId="{59D0321A-5FCA-4E5A-A92B-BACE7E54396A}" type="pres">
      <dgm:prSet presAssocID="{5FD6D2CE-0644-408E-B3C7-90E7DE43191B}" presName="simulatedConn" presStyleLbl="solidFgAcc1" presStyleIdx="0" presStyleCnt="2"/>
      <dgm:spPr/>
    </dgm:pt>
    <dgm:pt modelId="{CD92609D-B14F-4399-BA41-CE6D21F76EA7}" type="pres">
      <dgm:prSet presAssocID="{5FD6D2CE-0644-408E-B3C7-90E7DE43191B}" presName="vSp2" presStyleCnt="0"/>
      <dgm:spPr/>
    </dgm:pt>
    <dgm:pt modelId="{912A67AF-87FF-4714-8CE1-3E4127453DD9}" type="pres">
      <dgm:prSet presAssocID="{5FD6D2CE-0644-408E-B3C7-90E7DE43191B}" presName="sibTrans" presStyleCnt="0"/>
      <dgm:spPr/>
    </dgm:pt>
    <dgm:pt modelId="{6D65825A-1190-4335-A6AA-F5F99F794617}" type="pres">
      <dgm:prSet presAssocID="{DBC8DA31-0A8A-4F32-A09C-10A0817A664C}" presName="compositeNode" presStyleCnt="0">
        <dgm:presLayoutVars>
          <dgm:bulletEnabled val="1"/>
        </dgm:presLayoutVars>
      </dgm:prSet>
      <dgm:spPr/>
    </dgm:pt>
    <dgm:pt modelId="{ED3E27E1-78B8-49B6-A4F7-661F6B39A843}" type="pres">
      <dgm:prSet presAssocID="{DBC8DA31-0A8A-4F32-A09C-10A0817A664C}" presName="bgRect" presStyleLbl="node1" presStyleIdx="1" presStyleCnt="3"/>
      <dgm:spPr/>
      <dgm:t>
        <a:bodyPr/>
        <a:lstStyle/>
        <a:p>
          <a:endParaRPr lang="it-IT"/>
        </a:p>
      </dgm:t>
    </dgm:pt>
    <dgm:pt modelId="{27297EF0-D2BB-4A69-99D0-575FFFFFD89F}" type="pres">
      <dgm:prSet presAssocID="{DBC8DA31-0A8A-4F32-A09C-10A0817A664C}" presName="parentNode" presStyleLbl="node1" presStyleIdx="1" presStyleCnt="3">
        <dgm:presLayoutVars>
          <dgm:chMax val="0"/>
          <dgm:bulletEnabled val="1"/>
        </dgm:presLayoutVars>
      </dgm:prSet>
      <dgm:spPr/>
      <dgm:t>
        <a:bodyPr/>
        <a:lstStyle/>
        <a:p>
          <a:endParaRPr lang="it-IT"/>
        </a:p>
      </dgm:t>
    </dgm:pt>
    <dgm:pt modelId="{869BE6AD-598B-43E0-AA93-EB44B9C2577F}" type="pres">
      <dgm:prSet presAssocID="{DBC8DA31-0A8A-4F32-A09C-10A0817A664C}" presName="childNode" presStyleLbl="node1" presStyleIdx="1" presStyleCnt="3">
        <dgm:presLayoutVars>
          <dgm:bulletEnabled val="1"/>
        </dgm:presLayoutVars>
      </dgm:prSet>
      <dgm:spPr/>
      <dgm:t>
        <a:bodyPr/>
        <a:lstStyle/>
        <a:p>
          <a:endParaRPr lang="it-IT"/>
        </a:p>
      </dgm:t>
    </dgm:pt>
    <dgm:pt modelId="{B472A6A8-F117-4021-9C83-5C530B730478}" type="pres">
      <dgm:prSet presAssocID="{22AA8ED4-57EC-4B53-965D-7F8AD28262BC}" presName="hSp" presStyleCnt="0"/>
      <dgm:spPr/>
    </dgm:pt>
    <dgm:pt modelId="{C0655712-433B-4176-B6E9-2B437D543A8C}" type="pres">
      <dgm:prSet presAssocID="{22AA8ED4-57EC-4B53-965D-7F8AD28262BC}" presName="vProcSp" presStyleCnt="0"/>
      <dgm:spPr/>
    </dgm:pt>
    <dgm:pt modelId="{A4E513E5-FBC0-4862-8775-84AD577941AD}" type="pres">
      <dgm:prSet presAssocID="{22AA8ED4-57EC-4B53-965D-7F8AD28262BC}" presName="vSp1" presStyleCnt="0"/>
      <dgm:spPr/>
    </dgm:pt>
    <dgm:pt modelId="{FB591FFD-8014-4E7F-B56E-12F347FEFEB6}" type="pres">
      <dgm:prSet presAssocID="{22AA8ED4-57EC-4B53-965D-7F8AD28262BC}" presName="simulatedConn" presStyleLbl="solidFgAcc1" presStyleIdx="1" presStyleCnt="2"/>
      <dgm:spPr/>
    </dgm:pt>
    <dgm:pt modelId="{B08A9D2E-B650-472F-A922-3550ABA4F518}" type="pres">
      <dgm:prSet presAssocID="{22AA8ED4-57EC-4B53-965D-7F8AD28262BC}" presName="vSp2" presStyleCnt="0"/>
      <dgm:spPr/>
    </dgm:pt>
    <dgm:pt modelId="{F0F8C8A0-9774-465D-9DC1-EB033F580856}" type="pres">
      <dgm:prSet presAssocID="{22AA8ED4-57EC-4B53-965D-7F8AD28262BC}" presName="sibTrans" presStyleCnt="0"/>
      <dgm:spPr/>
    </dgm:pt>
    <dgm:pt modelId="{536113E4-D7F2-4284-9F9C-E7FF27A314B5}" type="pres">
      <dgm:prSet presAssocID="{21CD60A2-D93D-4403-AF0E-A0BB1B699588}" presName="compositeNode" presStyleCnt="0">
        <dgm:presLayoutVars>
          <dgm:bulletEnabled val="1"/>
        </dgm:presLayoutVars>
      </dgm:prSet>
      <dgm:spPr/>
    </dgm:pt>
    <dgm:pt modelId="{CE3115FF-756F-4BCB-9A47-DC3E76316BE4}" type="pres">
      <dgm:prSet presAssocID="{21CD60A2-D93D-4403-AF0E-A0BB1B699588}" presName="bgRect" presStyleLbl="node1" presStyleIdx="2" presStyleCnt="3"/>
      <dgm:spPr/>
      <dgm:t>
        <a:bodyPr/>
        <a:lstStyle/>
        <a:p>
          <a:endParaRPr lang="it-IT"/>
        </a:p>
      </dgm:t>
    </dgm:pt>
    <dgm:pt modelId="{43BB3251-6C75-4022-860C-CA85BA403C68}" type="pres">
      <dgm:prSet presAssocID="{21CD60A2-D93D-4403-AF0E-A0BB1B699588}" presName="parentNode" presStyleLbl="node1" presStyleIdx="2" presStyleCnt="3">
        <dgm:presLayoutVars>
          <dgm:chMax val="0"/>
          <dgm:bulletEnabled val="1"/>
        </dgm:presLayoutVars>
      </dgm:prSet>
      <dgm:spPr/>
      <dgm:t>
        <a:bodyPr/>
        <a:lstStyle/>
        <a:p>
          <a:endParaRPr lang="it-IT"/>
        </a:p>
      </dgm:t>
    </dgm:pt>
    <dgm:pt modelId="{8361D098-DA88-49B7-8A18-713F448B206B}" type="pres">
      <dgm:prSet presAssocID="{21CD60A2-D93D-4403-AF0E-A0BB1B699588}" presName="childNode" presStyleLbl="node1" presStyleIdx="2" presStyleCnt="3">
        <dgm:presLayoutVars>
          <dgm:bulletEnabled val="1"/>
        </dgm:presLayoutVars>
      </dgm:prSet>
      <dgm:spPr/>
      <dgm:t>
        <a:bodyPr/>
        <a:lstStyle/>
        <a:p>
          <a:endParaRPr lang="it-IT"/>
        </a:p>
      </dgm:t>
    </dgm:pt>
  </dgm:ptLst>
  <dgm:cxnLst>
    <dgm:cxn modelId="{A57BE0F2-1B10-4824-AC75-3613CACF5F36}" srcId="{21CD60A2-D93D-4403-AF0E-A0BB1B699588}" destId="{B518E5B1-E0C0-4CDC-882A-D1AAE1FA37A9}" srcOrd="0" destOrd="0" parTransId="{C8A71E23-FE96-4190-B444-63787B0C9CB4}" sibTransId="{B7091500-620F-49DB-92AD-02692263DE95}"/>
    <dgm:cxn modelId="{AD0BC661-C0C8-4D93-912E-AE27C004DCB9}" type="presOf" srcId="{F39C0B5E-2A7D-4136-A0DB-CC76898B0578}" destId="{B9B8106E-4EE0-4729-9711-7AC026CA6A27}" srcOrd="0" destOrd="0" presId="urn:microsoft.com/office/officeart/2005/8/layout/hProcess7"/>
    <dgm:cxn modelId="{D05EE100-5F2B-43BC-94AF-4697AFDE97D4}" type="presOf" srcId="{21CD60A2-D93D-4403-AF0E-A0BB1B699588}" destId="{CE3115FF-756F-4BCB-9A47-DC3E76316BE4}" srcOrd="0" destOrd="0" presId="urn:microsoft.com/office/officeart/2005/8/layout/hProcess7"/>
    <dgm:cxn modelId="{9A67B82A-4BA4-4B9C-A819-FE0B467C3706}" type="presOf" srcId="{1D6D7798-057A-4CB1-9366-448051E65490}" destId="{869BE6AD-598B-43E0-AA93-EB44B9C2577F}" srcOrd="0" destOrd="0" presId="urn:microsoft.com/office/officeart/2005/8/layout/hProcess7"/>
    <dgm:cxn modelId="{19405F77-C1D6-4610-BAC4-E4A4A6BB49BD}" srcId="{5B7ED420-4437-4DD8-B31F-0B9DB34306FC}" destId="{F39C0B5E-2A7D-4136-A0DB-CC76898B0578}" srcOrd="0" destOrd="0" parTransId="{CFB466FB-8518-49E9-BCE4-8672709EA736}" sibTransId="{B41F114A-FC0F-4C09-AAA0-A9B1E58E910F}"/>
    <dgm:cxn modelId="{4295A749-8519-4775-8E5C-44631CD77BFA}" type="presOf" srcId="{84A72A90-1FE0-4641-831F-97A0EEC2B5F6}" destId="{2DA6B1D8-5595-4AFE-9650-203D8131FD89}" srcOrd="0" destOrd="0" presId="urn:microsoft.com/office/officeart/2005/8/layout/hProcess7"/>
    <dgm:cxn modelId="{7382A621-26C4-48DF-A41F-E7C66F9DC3CB}" type="presOf" srcId="{B518E5B1-E0C0-4CDC-882A-D1AAE1FA37A9}" destId="{8361D098-DA88-49B7-8A18-713F448B206B}" srcOrd="0" destOrd="0" presId="urn:microsoft.com/office/officeart/2005/8/layout/hProcess7"/>
    <dgm:cxn modelId="{5481D8C3-51CD-4DF7-ABF3-6B9B940A9061}" srcId="{84A72A90-1FE0-4641-831F-97A0EEC2B5F6}" destId="{DBC8DA31-0A8A-4F32-A09C-10A0817A664C}" srcOrd="1" destOrd="0" parTransId="{BC68DF8C-33F0-4994-95BE-7440743DE0BB}" sibTransId="{22AA8ED4-57EC-4B53-965D-7F8AD28262BC}"/>
    <dgm:cxn modelId="{62C4DD6E-E63F-42DB-B165-52DFD9D8A93E}" srcId="{84A72A90-1FE0-4641-831F-97A0EEC2B5F6}" destId="{5B7ED420-4437-4DD8-B31F-0B9DB34306FC}" srcOrd="0" destOrd="0" parTransId="{8A3D077F-6019-4B73-99D4-94411D28E65B}" sibTransId="{5FD6D2CE-0644-408E-B3C7-90E7DE43191B}"/>
    <dgm:cxn modelId="{4743B5A2-85E3-43CC-AD39-BA92EB72C48E}" srcId="{84A72A90-1FE0-4641-831F-97A0EEC2B5F6}" destId="{21CD60A2-D93D-4403-AF0E-A0BB1B699588}" srcOrd="2" destOrd="0" parTransId="{21F681F4-0246-4713-A83A-D3113707D32D}" sibTransId="{708B184D-381D-4A2E-B1FF-73AA5703DA07}"/>
    <dgm:cxn modelId="{654C7ADF-967C-47C8-967D-FE4F3571DF04}" srcId="{DBC8DA31-0A8A-4F32-A09C-10A0817A664C}" destId="{1D6D7798-057A-4CB1-9366-448051E65490}" srcOrd="0" destOrd="0" parTransId="{004C1713-3439-4ABD-9117-B3C7F343E251}" sibTransId="{03F8938D-B487-4A91-94AA-4C49CE48D80E}"/>
    <dgm:cxn modelId="{1DEEE20A-4895-4C7F-91B2-88667DC02FC2}" type="presOf" srcId="{DBC8DA31-0A8A-4F32-A09C-10A0817A664C}" destId="{27297EF0-D2BB-4A69-99D0-575FFFFFD89F}" srcOrd="1" destOrd="0" presId="urn:microsoft.com/office/officeart/2005/8/layout/hProcess7"/>
    <dgm:cxn modelId="{34F6BCDF-5B24-487F-BB3C-10073B18A165}" type="presOf" srcId="{5B7ED420-4437-4DD8-B31F-0B9DB34306FC}" destId="{EE76A51A-3FEF-4888-A761-F42E0C2B827F}" srcOrd="0" destOrd="0" presId="urn:microsoft.com/office/officeart/2005/8/layout/hProcess7"/>
    <dgm:cxn modelId="{8171956B-4B22-4F44-8542-E90FFD89C38C}" type="presOf" srcId="{DBC8DA31-0A8A-4F32-A09C-10A0817A664C}" destId="{ED3E27E1-78B8-49B6-A4F7-661F6B39A843}" srcOrd="0" destOrd="0" presId="urn:microsoft.com/office/officeart/2005/8/layout/hProcess7"/>
    <dgm:cxn modelId="{F4B3E561-2330-4D48-989C-BD3E283C799E}" type="presOf" srcId="{21CD60A2-D93D-4403-AF0E-A0BB1B699588}" destId="{43BB3251-6C75-4022-860C-CA85BA403C68}" srcOrd="1" destOrd="0" presId="urn:microsoft.com/office/officeart/2005/8/layout/hProcess7"/>
    <dgm:cxn modelId="{70DA52B7-F6E5-4EA0-85EB-DFEA7C75B660}" type="presOf" srcId="{5B7ED420-4437-4DD8-B31F-0B9DB34306FC}" destId="{7840D16F-5DFB-4B93-93AA-D17364C87181}" srcOrd="1" destOrd="0" presId="urn:microsoft.com/office/officeart/2005/8/layout/hProcess7"/>
    <dgm:cxn modelId="{49368D57-8862-4C02-AAA5-CC415247D7D5}" type="presParOf" srcId="{2DA6B1D8-5595-4AFE-9650-203D8131FD89}" destId="{916386AA-CF88-48DC-9BAC-FE4B9D89A923}" srcOrd="0" destOrd="0" presId="urn:microsoft.com/office/officeart/2005/8/layout/hProcess7"/>
    <dgm:cxn modelId="{3A25D07D-2292-46A9-B119-B49C57EBC5F3}" type="presParOf" srcId="{916386AA-CF88-48DC-9BAC-FE4B9D89A923}" destId="{EE76A51A-3FEF-4888-A761-F42E0C2B827F}" srcOrd="0" destOrd="0" presId="urn:microsoft.com/office/officeart/2005/8/layout/hProcess7"/>
    <dgm:cxn modelId="{A2248519-7508-4D58-A5F6-A1F0AD89C43F}" type="presParOf" srcId="{916386AA-CF88-48DC-9BAC-FE4B9D89A923}" destId="{7840D16F-5DFB-4B93-93AA-D17364C87181}" srcOrd="1" destOrd="0" presId="urn:microsoft.com/office/officeart/2005/8/layout/hProcess7"/>
    <dgm:cxn modelId="{3BD185D6-6FCB-42B4-B5E6-DBE4A60BE0CB}" type="presParOf" srcId="{916386AA-CF88-48DC-9BAC-FE4B9D89A923}" destId="{B9B8106E-4EE0-4729-9711-7AC026CA6A27}" srcOrd="2" destOrd="0" presId="urn:microsoft.com/office/officeart/2005/8/layout/hProcess7"/>
    <dgm:cxn modelId="{5AB36A51-00CF-4298-87D9-A3F6B46AF181}" type="presParOf" srcId="{2DA6B1D8-5595-4AFE-9650-203D8131FD89}" destId="{6F3C4E15-395D-4CCC-BAC0-DD7AE3F81C94}" srcOrd="1" destOrd="0" presId="urn:microsoft.com/office/officeart/2005/8/layout/hProcess7"/>
    <dgm:cxn modelId="{F421A643-F61A-4053-9D6D-75FEC12C826B}" type="presParOf" srcId="{2DA6B1D8-5595-4AFE-9650-203D8131FD89}" destId="{3A022EA2-34A3-4AB3-BE22-C584ED53EDDB}" srcOrd="2" destOrd="0" presId="urn:microsoft.com/office/officeart/2005/8/layout/hProcess7"/>
    <dgm:cxn modelId="{2B482052-378C-40D5-87EB-21D3719C87D9}" type="presParOf" srcId="{3A022EA2-34A3-4AB3-BE22-C584ED53EDDB}" destId="{83CD40F7-0C7F-47C8-9EFB-C7F41DD335A7}" srcOrd="0" destOrd="0" presId="urn:microsoft.com/office/officeart/2005/8/layout/hProcess7"/>
    <dgm:cxn modelId="{7354F38C-8071-4134-A57E-227F8D690707}" type="presParOf" srcId="{3A022EA2-34A3-4AB3-BE22-C584ED53EDDB}" destId="{59D0321A-5FCA-4E5A-A92B-BACE7E54396A}" srcOrd="1" destOrd="0" presId="urn:microsoft.com/office/officeart/2005/8/layout/hProcess7"/>
    <dgm:cxn modelId="{75F4CBB2-CFD0-42EE-9502-9ECB3EFCD58A}" type="presParOf" srcId="{3A022EA2-34A3-4AB3-BE22-C584ED53EDDB}" destId="{CD92609D-B14F-4399-BA41-CE6D21F76EA7}" srcOrd="2" destOrd="0" presId="urn:microsoft.com/office/officeart/2005/8/layout/hProcess7"/>
    <dgm:cxn modelId="{63D74A74-AB74-4BB5-9EB8-8B917D3443D7}" type="presParOf" srcId="{2DA6B1D8-5595-4AFE-9650-203D8131FD89}" destId="{912A67AF-87FF-4714-8CE1-3E4127453DD9}" srcOrd="3" destOrd="0" presId="urn:microsoft.com/office/officeart/2005/8/layout/hProcess7"/>
    <dgm:cxn modelId="{0D4F9E66-511C-444E-93B5-188F717B563B}" type="presParOf" srcId="{2DA6B1D8-5595-4AFE-9650-203D8131FD89}" destId="{6D65825A-1190-4335-A6AA-F5F99F794617}" srcOrd="4" destOrd="0" presId="urn:microsoft.com/office/officeart/2005/8/layout/hProcess7"/>
    <dgm:cxn modelId="{F9FAA6C0-93E8-44DB-B7DD-E7D70A061072}" type="presParOf" srcId="{6D65825A-1190-4335-A6AA-F5F99F794617}" destId="{ED3E27E1-78B8-49B6-A4F7-661F6B39A843}" srcOrd="0" destOrd="0" presId="urn:microsoft.com/office/officeart/2005/8/layout/hProcess7"/>
    <dgm:cxn modelId="{8463FE5E-0380-43D0-9A40-EE7A8B4A2A74}" type="presParOf" srcId="{6D65825A-1190-4335-A6AA-F5F99F794617}" destId="{27297EF0-D2BB-4A69-99D0-575FFFFFD89F}" srcOrd="1" destOrd="0" presId="urn:microsoft.com/office/officeart/2005/8/layout/hProcess7"/>
    <dgm:cxn modelId="{635B7F26-62E1-4B80-B205-EC8DC580256C}" type="presParOf" srcId="{6D65825A-1190-4335-A6AA-F5F99F794617}" destId="{869BE6AD-598B-43E0-AA93-EB44B9C2577F}" srcOrd="2" destOrd="0" presId="urn:microsoft.com/office/officeart/2005/8/layout/hProcess7"/>
    <dgm:cxn modelId="{C922C59D-802D-4A96-9D61-8363BECE882A}" type="presParOf" srcId="{2DA6B1D8-5595-4AFE-9650-203D8131FD89}" destId="{B472A6A8-F117-4021-9C83-5C530B730478}" srcOrd="5" destOrd="0" presId="urn:microsoft.com/office/officeart/2005/8/layout/hProcess7"/>
    <dgm:cxn modelId="{B21AD2C8-9BAE-4A51-8B8A-E34323091F5A}" type="presParOf" srcId="{2DA6B1D8-5595-4AFE-9650-203D8131FD89}" destId="{C0655712-433B-4176-B6E9-2B437D543A8C}" srcOrd="6" destOrd="0" presId="urn:microsoft.com/office/officeart/2005/8/layout/hProcess7"/>
    <dgm:cxn modelId="{A6114D17-F0EB-4816-BF85-DA043BD622E5}" type="presParOf" srcId="{C0655712-433B-4176-B6E9-2B437D543A8C}" destId="{A4E513E5-FBC0-4862-8775-84AD577941AD}" srcOrd="0" destOrd="0" presId="urn:microsoft.com/office/officeart/2005/8/layout/hProcess7"/>
    <dgm:cxn modelId="{D539C0BA-ABF3-443A-951D-F56EF3440021}" type="presParOf" srcId="{C0655712-433B-4176-B6E9-2B437D543A8C}" destId="{FB591FFD-8014-4E7F-B56E-12F347FEFEB6}" srcOrd="1" destOrd="0" presId="urn:microsoft.com/office/officeart/2005/8/layout/hProcess7"/>
    <dgm:cxn modelId="{9DAB6982-9FE4-4268-83DE-9A4FEBFEDB6D}" type="presParOf" srcId="{C0655712-433B-4176-B6E9-2B437D543A8C}" destId="{B08A9D2E-B650-472F-A922-3550ABA4F518}" srcOrd="2" destOrd="0" presId="urn:microsoft.com/office/officeart/2005/8/layout/hProcess7"/>
    <dgm:cxn modelId="{73083CA7-B180-41FF-A778-037C736BB300}" type="presParOf" srcId="{2DA6B1D8-5595-4AFE-9650-203D8131FD89}" destId="{F0F8C8A0-9774-465D-9DC1-EB033F580856}" srcOrd="7" destOrd="0" presId="urn:microsoft.com/office/officeart/2005/8/layout/hProcess7"/>
    <dgm:cxn modelId="{559C751D-3D28-4F96-9584-55AD1CFD8C67}" type="presParOf" srcId="{2DA6B1D8-5595-4AFE-9650-203D8131FD89}" destId="{536113E4-D7F2-4284-9F9C-E7FF27A314B5}" srcOrd="8" destOrd="0" presId="urn:microsoft.com/office/officeart/2005/8/layout/hProcess7"/>
    <dgm:cxn modelId="{6ADA8199-0FC1-4233-8A2F-F9F6C7D70FB1}" type="presParOf" srcId="{536113E4-D7F2-4284-9F9C-E7FF27A314B5}" destId="{CE3115FF-756F-4BCB-9A47-DC3E76316BE4}" srcOrd="0" destOrd="0" presId="urn:microsoft.com/office/officeart/2005/8/layout/hProcess7"/>
    <dgm:cxn modelId="{07D3DD6A-F966-4EF9-B7E4-0CBC89DAC337}" type="presParOf" srcId="{536113E4-D7F2-4284-9F9C-E7FF27A314B5}" destId="{43BB3251-6C75-4022-860C-CA85BA403C68}" srcOrd="1" destOrd="0" presId="urn:microsoft.com/office/officeart/2005/8/layout/hProcess7"/>
    <dgm:cxn modelId="{84F2B701-A5B2-4D65-92E2-04F5232A8987}" type="presParOf" srcId="{536113E4-D7F2-4284-9F9C-E7FF27A314B5}" destId="{8361D098-DA88-49B7-8A18-713F448B206B}"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4A72A90-1FE0-4641-831F-97A0EEC2B5F6}"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it-IT"/>
        </a:p>
      </dgm:t>
    </dgm:pt>
    <dgm:pt modelId="{5B7ED420-4437-4DD8-B31F-0B9DB34306FC}">
      <dgm:prSet phldrT="[Testo]"/>
      <dgm:spPr/>
      <dgm:t>
        <a:bodyPr/>
        <a:lstStyle/>
        <a:p>
          <a:r>
            <a:rPr lang="it-IT" b="1" dirty="0" smtClean="0">
              <a:effectLst/>
              <a:latin typeface="+mj-lt"/>
            </a:rPr>
            <a:t>ACTION 5.2</a:t>
          </a:r>
          <a:endParaRPr lang="it-IT" dirty="0"/>
        </a:p>
      </dgm:t>
    </dgm:pt>
    <dgm:pt modelId="{8A3D077F-6019-4B73-99D4-94411D28E65B}" type="parTrans" cxnId="{62C4DD6E-E63F-42DB-B165-52DFD9D8A93E}">
      <dgm:prSet/>
      <dgm:spPr/>
      <dgm:t>
        <a:bodyPr/>
        <a:lstStyle/>
        <a:p>
          <a:endParaRPr lang="it-IT"/>
        </a:p>
      </dgm:t>
    </dgm:pt>
    <dgm:pt modelId="{5FD6D2CE-0644-408E-B3C7-90E7DE43191B}" type="sibTrans" cxnId="{62C4DD6E-E63F-42DB-B165-52DFD9D8A93E}">
      <dgm:prSet/>
      <dgm:spPr/>
      <dgm:t>
        <a:bodyPr/>
        <a:lstStyle/>
        <a:p>
          <a:endParaRPr lang="it-IT"/>
        </a:p>
      </dgm:t>
    </dgm:pt>
    <dgm:pt modelId="{F39C0B5E-2A7D-4136-A0DB-CC76898B0578}">
      <dgm:prSet phldrT="[Testo]"/>
      <dgm:spPr/>
      <dgm:t>
        <a:bodyPr/>
        <a:lstStyle/>
        <a:p>
          <a:r>
            <a:rPr lang="it-IT" b="1" dirty="0" err="1" smtClean="0">
              <a:effectLst/>
              <a:latin typeface="+mn-lt"/>
              <a:ea typeface="SimSun" panose="02010600030101010101" pitchFamily="2" charset="-122"/>
              <a:cs typeface="Calibri" panose="020F0502020204030204" pitchFamily="34" charset="0"/>
            </a:rPr>
            <a:t>Pilot</a:t>
          </a:r>
          <a:r>
            <a:rPr lang="it-IT" b="1" dirty="0" smtClean="0">
              <a:effectLst/>
              <a:latin typeface="+mn-lt"/>
              <a:ea typeface="SimSun" panose="02010600030101010101" pitchFamily="2" charset="-122"/>
              <a:cs typeface="Calibri" panose="020F0502020204030204" pitchFamily="34" charset="0"/>
            </a:rPr>
            <a:t> </a:t>
          </a:r>
          <a:r>
            <a:rPr lang="it-IT" b="1" dirty="0" err="1" smtClean="0">
              <a:effectLst/>
              <a:latin typeface="+mn-lt"/>
              <a:ea typeface="SimSun" panose="02010600030101010101" pitchFamily="2" charset="-122"/>
              <a:cs typeface="Calibri" panose="020F0502020204030204" pitchFamily="34" charset="0"/>
            </a:rPr>
            <a:t>action</a:t>
          </a:r>
          <a:r>
            <a:rPr lang="it-IT" b="1" dirty="0" smtClean="0">
              <a:effectLst/>
              <a:latin typeface="+mn-lt"/>
              <a:ea typeface="SimSun" panose="02010600030101010101" pitchFamily="2" charset="-122"/>
              <a:cs typeface="Calibri" panose="020F0502020204030204" pitchFamily="34" charset="0"/>
            </a:rPr>
            <a:t> </a:t>
          </a:r>
          <a:r>
            <a:rPr lang="it-IT" b="1" dirty="0" err="1" smtClean="0">
              <a:effectLst/>
              <a:latin typeface="+mn-lt"/>
              <a:ea typeface="SimSun" panose="02010600030101010101" pitchFamily="2" charset="-122"/>
              <a:cs typeface="Calibri" panose="020F0502020204030204" pitchFamily="34" charset="0"/>
            </a:rPr>
            <a:t>about</a:t>
          </a:r>
          <a:r>
            <a:rPr lang="it-IT" b="1" dirty="0" smtClean="0">
              <a:effectLst/>
              <a:latin typeface="+mn-lt"/>
              <a:ea typeface="SimSun" panose="02010600030101010101" pitchFamily="2" charset="-122"/>
              <a:cs typeface="Calibri" panose="020F0502020204030204" pitchFamily="34" charset="0"/>
            </a:rPr>
            <a:t> </a:t>
          </a:r>
          <a:r>
            <a:rPr lang="it-IT" b="1" dirty="0" err="1" smtClean="0">
              <a:effectLst/>
              <a:latin typeface="+mn-lt"/>
              <a:ea typeface="SimSun" panose="02010600030101010101" pitchFamily="2" charset="-122"/>
              <a:cs typeface="Calibri" panose="020F0502020204030204" pitchFamily="34" charset="0"/>
            </a:rPr>
            <a:t>monitoring</a:t>
          </a:r>
          <a:r>
            <a:rPr lang="it-IT" b="1" dirty="0" smtClean="0">
              <a:effectLst/>
              <a:latin typeface="+mn-lt"/>
              <a:ea typeface="SimSun" panose="02010600030101010101" pitchFamily="2" charset="-122"/>
              <a:cs typeface="Calibri" panose="020F0502020204030204" pitchFamily="34" charset="0"/>
            </a:rPr>
            <a:t> and management of </a:t>
          </a:r>
          <a:r>
            <a:rPr lang="it-IT" b="1" dirty="0" err="1" smtClean="0">
              <a:effectLst/>
              <a:latin typeface="+mn-lt"/>
              <a:ea typeface="SimSun" panose="02010600030101010101" pitchFamily="2" charset="-122"/>
              <a:cs typeface="Calibri" panose="020F0502020204030204" pitchFamily="34" charset="0"/>
            </a:rPr>
            <a:t>cliffs</a:t>
          </a:r>
          <a:r>
            <a:rPr lang="it-IT" b="1" dirty="0" smtClean="0">
              <a:effectLst/>
              <a:latin typeface="+mn-lt"/>
              <a:ea typeface="SimSun" panose="02010600030101010101" pitchFamily="2" charset="-122"/>
              <a:cs typeface="Calibri" panose="020F0502020204030204" pitchFamily="34" charset="0"/>
            </a:rPr>
            <a:t> and </a:t>
          </a:r>
          <a:r>
            <a:rPr lang="it-IT" b="1" dirty="0" err="1" smtClean="0">
              <a:effectLst/>
              <a:latin typeface="+mn-lt"/>
              <a:ea typeface="SimSun" panose="02010600030101010101" pitchFamily="2" charset="-122"/>
              <a:cs typeface="Calibri" panose="020F0502020204030204" pitchFamily="34" charset="0"/>
            </a:rPr>
            <a:t>caves</a:t>
          </a:r>
          <a:r>
            <a:rPr lang="it-IT" b="1" dirty="0" smtClean="0">
              <a:effectLst/>
              <a:latin typeface="+mn-lt"/>
              <a:ea typeface="SimSun" panose="02010600030101010101" pitchFamily="2" charset="-122"/>
              <a:cs typeface="Calibri" panose="020F0502020204030204" pitchFamily="34" charset="0"/>
            </a:rPr>
            <a:t> in Parco Otranto –  S. Maria Leuca e bosco di Tricase (IT-2) and </a:t>
          </a:r>
          <a:r>
            <a:rPr lang="it-IT" b="1" dirty="0" err="1" smtClean="0">
              <a:effectLst/>
              <a:latin typeface="+mn-lt"/>
              <a:ea typeface="SimSun" panose="02010600030101010101" pitchFamily="2" charset="-122"/>
              <a:cs typeface="Calibri" panose="020F0502020204030204" pitchFamily="34" charset="0"/>
            </a:rPr>
            <a:t>realization</a:t>
          </a:r>
          <a:r>
            <a:rPr lang="it-IT" b="1" dirty="0" smtClean="0">
              <a:effectLst/>
              <a:latin typeface="+mn-lt"/>
              <a:ea typeface="SimSun" panose="02010600030101010101" pitchFamily="2" charset="-122"/>
              <a:cs typeface="Calibri" panose="020F0502020204030204" pitchFamily="34" charset="0"/>
            </a:rPr>
            <a:t> and implementation of a </a:t>
          </a:r>
          <a:r>
            <a:rPr lang="it-IT" b="1" dirty="0" err="1" smtClean="0">
              <a:effectLst/>
              <a:latin typeface="+mn-lt"/>
              <a:ea typeface="SimSun" panose="02010600030101010101" pitchFamily="2" charset="-122"/>
              <a:cs typeface="Calibri" panose="020F0502020204030204" pitchFamily="34" charset="0"/>
            </a:rPr>
            <a:t>laboratory</a:t>
          </a:r>
          <a:r>
            <a:rPr lang="it-IT" b="1" dirty="0" smtClean="0">
              <a:effectLst/>
              <a:latin typeface="+mn-lt"/>
              <a:ea typeface="SimSun" panose="02010600030101010101" pitchFamily="2" charset="-122"/>
              <a:cs typeface="Calibri" panose="020F0502020204030204" pitchFamily="34" charset="0"/>
            </a:rPr>
            <a:t> for coastal and marine </a:t>
          </a:r>
          <a:r>
            <a:rPr lang="it-IT" b="1" dirty="0" err="1" smtClean="0">
              <a:effectLst/>
              <a:latin typeface="+mn-lt"/>
              <a:ea typeface="SimSun" panose="02010600030101010101" pitchFamily="2" charset="-122"/>
              <a:cs typeface="Calibri" panose="020F0502020204030204" pitchFamily="34" charset="0"/>
            </a:rPr>
            <a:t>biodiversity</a:t>
          </a:r>
          <a:r>
            <a:rPr lang="it-IT" b="1" dirty="0" smtClean="0">
              <a:effectLst/>
              <a:latin typeface="+mn-lt"/>
              <a:ea typeface="SimSun" panose="02010600030101010101" pitchFamily="2" charset="-122"/>
              <a:cs typeface="Calibri" panose="020F0502020204030204" pitchFamily="34" charset="0"/>
            </a:rPr>
            <a:t> </a:t>
          </a:r>
          <a:r>
            <a:rPr lang="it-IT" b="1" dirty="0" err="1" smtClean="0">
              <a:effectLst/>
              <a:latin typeface="+mn-lt"/>
              <a:ea typeface="SimSun" panose="02010600030101010101" pitchFamily="2" charset="-122"/>
              <a:cs typeface="Calibri" panose="020F0502020204030204" pitchFamily="34" charset="0"/>
            </a:rPr>
            <a:t>monitoring</a:t>
          </a:r>
          <a:endParaRPr lang="it-IT" dirty="0"/>
        </a:p>
      </dgm:t>
    </dgm:pt>
    <dgm:pt modelId="{CFB466FB-8518-49E9-BCE4-8672709EA736}" type="parTrans" cxnId="{19405F77-C1D6-4610-BAC4-E4A4A6BB49BD}">
      <dgm:prSet/>
      <dgm:spPr/>
      <dgm:t>
        <a:bodyPr/>
        <a:lstStyle/>
        <a:p>
          <a:endParaRPr lang="it-IT"/>
        </a:p>
      </dgm:t>
    </dgm:pt>
    <dgm:pt modelId="{B41F114A-FC0F-4C09-AAA0-A9B1E58E910F}" type="sibTrans" cxnId="{19405F77-C1D6-4610-BAC4-E4A4A6BB49BD}">
      <dgm:prSet/>
      <dgm:spPr/>
      <dgm:t>
        <a:bodyPr/>
        <a:lstStyle/>
        <a:p>
          <a:endParaRPr lang="it-IT"/>
        </a:p>
      </dgm:t>
    </dgm:pt>
    <dgm:pt modelId="{DBC8DA31-0A8A-4F32-A09C-10A0817A664C}">
      <dgm:prSet phldrT="[Testo]"/>
      <dgm:spPr/>
      <dgm:t>
        <a:bodyPr/>
        <a:lstStyle/>
        <a:p>
          <a:r>
            <a:rPr lang="it-IT" b="1" dirty="0" smtClean="0">
              <a:effectLst/>
              <a:latin typeface="+mj-lt"/>
            </a:rPr>
            <a:t>DELIVERABLE </a:t>
          </a:r>
          <a:endParaRPr lang="it-IT" dirty="0"/>
        </a:p>
      </dgm:t>
    </dgm:pt>
    <dgm:pt modelId="{BC68DF8C-33F0-4994-95BE-7440743DE0BB}" type="parTrans" cxnId="{5481D8C3-51CD-4DF7-ABF3-6B9B940A9061}">
      <dgm:prSet/>
      <dgm:spPr/>
      <dgm:t>
        <a:bodyPr/>
        <a:lstStyle/>
        <a:p>
          <a:endParaRPr lang="it-IT"/>
        </a:p>
      </dgm:t>
    </dgm:pt>
    <dgm:pt modelId="{22AA8ED4-57EC-4B53-965D-7F8AD28262BC}" type="sibTrans" cxnId="{5481D8C3-51CD-4DF7-ABF3-6B9B940A9061}">
      <dgm:prSet/>
      <dgm:spPr/>
      <dgm:t>
        <a:bodyPr/>
        <a:lstStyle/>
        <a:p>
          <a:endParaRPr lang="it-IT"/>
        </a:p>
      </dgm:t>
    </dgm:pt>
    <dgm:pt modelId="{1D6D7798-057A-4CB1-9366-448051E65490}">
      <dgm:prSet phldrT="[Testo]" custT="1"/>
      <dgm:spPr/>
      <dgm:t>
        <a:bodyPr/>
        <a:lstStyle/>
        <a:p>
          <a:r>
            <a:rPr lang="it-IT" sz="2000" b="1" dirty="0" smtClean="0">
              <a:effectLst/>
              <a:latin typeface="+mn-lt"/>
              <a:ea typeface="SimSun" panose="02010600030101010101" pitchFamily="2" charset="-122"/>
              <a:cs typeface="Calibri" panose="020F0502020204030204" pitchFamily="34" charset="0"/>
            </a:rPr>
            <a:t>Report of the implementation of the </a:t>
          </a:r>
          <a:r>
            <a:rPr lang="it-IT" sz="2000" b="1" dirty="0" err="1" smtClean="0">
              <a:effectLst/>
              <a:latin typeface="+mn-lt"/>
              <a:ea typeface="SimSun" panose="02010600030101010101" pitchFamily="2" charset="-122"/>
              <a:cs typeface="Calibri" panose="020F0502020204030204" pitchFamily="34" charset="0"/>
            </a:rPr>
            <a:t>pilot</a:t>
          </a:r>
          <a:r>
            <a:rPr lang="it-IT" sz="2000" b="1" dirty="0" smtClean="0">
              <a:effectLst/>
              <a:latin typeface="+mn-lt"/>
              <a:ea typeface="SimSun" panose="02010600030101010101" pitchFamily="2" charset="-122"/>
              <a:cs typeface="Calibri" panose="020F0502020204030204" pitchFamily="34" charset="0"/>
            </a:rPr>
            <a:t> </a:t>
          </a:r>
          <a:r>
            <a:rPr lang="it-IT" sz="2000" b="1" dirty="0" err="1" smtClean="0">
              <a:effectLst/>
              <a:latin typeface="+mn-lt"/>
              <a:ea typeface="SimSun" panose="02010600030101010101" pitchFamily="2" charset="-122"/>
              <a:cs typeface="Calibri" panose="020F0502020204030204" pitchFamily="34" charset="0"/>
            </a:rPr>
            <a:t>action</a:t>
          </a:r>
          <a:r>
            <a:rPr lang="it-IT" sz="2000" b="1" dirty="0" smtClean="0">
              <a:effectLst/>
              <a:latin typeface="+mn-lt"/>
              <a:ea typeface="SimSun" panose="02010600030101010101" pitchFamily="2" charset="-122"/>
              <a:cs typeface="Calibri" panose="020F0502020204030204" pitchFamily="34" charset="0"/>
            </a:rPr>
            <a:t> in IT (2)</a:t>
          </a:r>
          <a:endParaRPr lang="it-IT" sz="2000" dirty="0"/>
        </a:p>
      </dgm:t>
    </dgm:pt>
    <dgm:pt modelId="{004C1713-3439-4ABD-9117-B3C7F343E251}" type="parTrans" cxnId="{654C7ADF-967C-47C8-967D-FE4F3571DF04}">
      <dgm:prSet/>
      <dgm:spPr/>
      <dgm:t>
        <a:bodyPr/>
        <a:lstStyle/>
        <a:p>
          <a:endParaRPr lang="it-IT"/>
        </a:p>
      </dgm:t>
    </dgm:pt>
    <dgm:pt modelId="{03F8938D-B487-4A91-94AA-4C49CE48D80E}" type="sibTrans" cxnId="{654C7ADF-967C-47C8-967D-FE4F3571DF04}">
      <dgm:prSet/>
      <dgm:spPr/>
      <dgm:t>
        <a:bodyPr/>
        <a:lstStyle/>
        <a:p>
          <a:endParaRPr lang="it-IT"/>
        </a:p>
      </dgm:t>
    </dgm:pt>
    <dgm:pt modelId="{21CD60A2-D93D-4403-AF0E-A0BB1B699588}">
      <dgm:prSet phldrT="[Testo]"/>
      <dgm:spPr/>
      <dgm:t>
        <a:bodyPr/>
        <a:lstStyle/>
        <a:p>
          <a:r>
            <a:rPr lang="it-IT" b="1" dirty="0" smtClean="0">
              <a:effectLst/>
              <a:latin typeface="+mj-lt"/>
            </a:rPr>
            <a:t>CONTRIBUTION TO DELIBERABLE</a:t>
          </a:r>
          <a:endParaRPr lang="it-IT" dirty="0"/>
        </a:p>
      </dgm:t>
    </dgm:pt>
    <dgm:pt modelId="{21F681F4-0246-4713-A83A-D3113707D32D}" type="parTrans" cxnId="{4743B5A2-85E3-43CC-AD39-BA92EB72C48E}">
      <dgm:prSet/>
      <dgm:spPr/>
      <dgm:t>
        <a:bodyPr/>
        <a:lstStyle/>
        <a:p>
          <a:endParaRPr lang="it-IT"/>
        </a:p>
      </dgm:t>
    </dgm:pt>
    <dgm:pt modelId="{708B184D-381D-4A2E-B1FF-73AA5703DA07}" type="sibTrans" cxnId="{4743B5A2-85E3-43CC-AD39-BA92EB72C48E}">
      <dgm:prSet/>
      <dgm:spPr/>
      <dgm:t>
        <a:bodyPr/>
        <a:lstStyle/>
        <a:p>
          <a:endParaRPr lang="it-IT"/>
        </a:p>
      </dgm:t>
    </dgm:pt>
    <dgm:pt modelId="{B518E5B1-E0C0-4CDC-882A-D1AAE1FA37A9}">
      <dgm:prSet phldrT="[Testo]" custT="1"/>
      <dgm:spPr/>
      <dgm:t>
        <a:bodyPr/>
        <a:lstStyle/>
        <a:p>
          <a:r>
            <a:rPr lang="it-IT" sz="1600" b="1" dirty="0" smtClean="0">
              <a:effectLst/>
              <a:latin typeface="+mn-lt"/>
              <a:ea typeface="SimSun" panose="02010600030101010101" pitchFamily="2" charset="-122"/>
              <a:cs typeface="Calibri" panose="020F0502020204030204" pitchFamily="34" charset="0"/>
            </a:rPr>
            <a:t>Coastal </a:t>
          </a:r>
          <a:r>
            <a:rPr lang="it-IT" sz="1600" b="1" dirty="0" err="1" smtClean="0">
              <a:effectLst/>
              <a:latin typeface="+mn-lt"/>
              <a:ea typeface="SimSun" panose="02010600030101010101" pitchFamily="2" charset="-122"/>
              <a:cs typeface="Calibri" panose="020F0502020204030204" pitchFamily="34" charset="0"/>
            </a:rPr>
            <a:t>monitoring</a:t>
          </a:r>
          <a:r>
            <a:rPr lang="it-IT" sz="1600" b="1" dirty="0" smtClean="0">
              <a:effectLst/>
              <a:latin typeface="+mn-lt"/>
              <a:ea typeface="SimSun" panose="02010600030101010101" pitchFamily="2" charset="-122"/>
              <a:cs typeface="Calibri" panose="020F0502020204030204" pitchFamily="34" charset="0"/>
            </a:rPr>
            <a:t> (e.g. </a:t>
          </a:r>
          <a:r>
            <a:rPr lang="it-IT" sz="1600" b="1" dirty="0" err="1" smtClean="0">
              <a:effectLst/>
              <a:latin typeface="+mn-lt"/>
              <a:ea typeface="SimSun" panose="02010600030101010101" pitchFamily="2" charset="-122"/>
              <a:cs typeface="Calibri" panose="020F0502020204030204" pitchFamily="34" charset="0"/>
            </a:rPr>
            <a:t>diving</a:t>
          </a:r>
          <a:r>
            <a:rPr lang="it-IT" sz="1600" b="1" dirty="0" smtClean="0">
              <a:effectLst/>
              <a:latin typeface="+mn-lt"/>
              <a:ea typeface="SimSun" panose="02010600030101010101" pitchFamily="2" charset="-122"/>
              <a:cs typeface="Calibri" panose="020F0502020204030204" pitchFamily="34" charset="0"/>
            </a:rPr>
            <a:t> </a:t>
          </a:r>
          <a:r>
            <a:rPr lang="it-IT" sz="1600" b="1" dirty="0" err="1" smtClean="0">
              <a:effectLst/>
              <a:latin typeface="+mn-lt"/>
              <a:ea typeface="SimSun" panose="02010600030101010101" pitchFamily="2" charset="-122"/>
              <a:cs typeface="Calibri" panose="020F0502020204030204" pitchFamily="34" charset="0"/>
            </a:rPr>
            <a:t>cases</a:t>
          </a:r>
          <a:r>
            <a:rPr lang="it-IT" sz="1600" b="1" dirty="0" smtClean="0">
              <a:effectLst/>
              <a:latin typeface="+mn-lt"/>
              <a:ea typeface="SimSun" panose="02010600030101010101" pitchFamily="2" charset="-122"/>
              <a:cs typeface="Calibri" panose="020F0502020204030204" pitchFamily="34" charset="0"/>
            </a:rPr>
            <a:t>, etc.)</a:t>
          </a:r>
          <a:endParaRPr lang="it-IT" sz="1600" dirty="0"/>
        </a:p>
      </dgm:t>
    </dgm:pt>
    <dgm:pt modelId="{C8A71E23-FE96-4190-B444-63787B0C9CB4}" type="parTrans" cxnId="{A57BE0F2-1B10-4824-AC75-3613CACF5F36}">
      <dgm:prSet/>
      <dgm:spPr/>
      <dgm:t>
        <a:bodyPr/>
        <a:lstStyle/>
        <a:p>
          <a:endParaRPr lang="it-IT"/>
        </a:p>
      </dgm:t>
    </dgm:pt>
    <dgm:pt modelId="{B7091500-620F-49DB-92AD-02692263DE95}" type="sibTrans" cxnId="{A57BE0F2-1B10-4824-AC75-3613CACF5F36}">
      <dgm:prSet/>
      <dgm:spPr/>
      <dgm:t>
        <a:bodyPr/>
        <a:lstStyle/>
        <a:p>
          <a:endParaRPr lang="it-IT"/>
        </a:p>
      </dgm:t>
    </dgm:pt>
    <dgm:pt modelId="{2DA6B1D8-5595-4AFE-9650-203D8131FD89}" type="pres">
      <dgm:prSet presAssocID="{84A72A90-1FE0-4641-831F-97A0EEC2B5F6}" presName="Name0" presStyleCnt="0">
        <dgm:presLayoutVars>
          <dgm:dir/>
          <dgm:animLvl val="lvl"/>
          <dgm:resizeHandles val="exact"/>
        </dgm:presLayoutVars>
      </dgm:prSet>
      <dgm:spPr/>
      <dgm:t>
        <a:bodyPr/>
        <a:lstStyle/>
        <a:p>
          <a:endParaRPr lang="it-IT"/>
        </a:p>
      </dgm:t>
    </dgm:pt>
    <dgm:pt modelId="{916386AA-CF88-48DC-9BAC-FE4B9D89A923}" type="pres">
      <dgm:prSet presAssocID="{5B7ED420-4437-4DD8-B31F-0B9DB34306FC}" presName="compositeNode" presStyleCnt="0">
        <dgm:presLayoutVars>
          <dgm:bulletEnabled val="1"/>
        </dgm:presLayoutVars>
      </dgm:prSet>
      <dgm:spPr/>
    </dgm:pt>
    <dgm:pt modelId="{EE76A51A-3FEF-4888-A761-F42E0C2B827F}" type="pres">
      <dgm:prSet presAssocID="{5B7ED420-4437-4DD8-B31F-0B9DB34306FC}" presName="bgRect" presStyleLbl="node1" presStyleIdx="0" presStyleCnt="3"/>
      <dgm:spPr/>
      <dgm:t>
        <a:bodyPr/>
        <a:lstStyle/>
        <a:p>
          <a:endParaRPr lang="it-IT"/>
        </a:p>
      </dgm:t>
    </dgm:pt>
    <dgm:pt modelId="{7840D16F-5DFB-4B93-93AA-D17364C87181}" type="pres">
      <dgm:prSet presAssocID="{5B7ED420-4437-4DD8-B31F-0B9DB34306FC}" presName="parentNode" presStyleLbl="node1" presStyleIdx="0" presStyleCnt="3">
        <dgm:presLayoutVars>
          <dgm:chMax val="0"/>
          <dgm:bulletEnabled val="1"/>
        </dgm:presLayoutVars>
      </dgm:prSet>
      <dgm:spPr/>
      <dgm:t>
        <a:bodyPr/>
        <a:lstStyle/>
        <a:p>
          <a:endParaRPr lang="it-IT"/>
        </a:p>
      </dgm:t>
    </dgm:pt>
    <dgm:pt modelId="{B9B8106E-4EE0-4729-9711-7AC026CA6A27}" type="pres">
      <dgm:prSet presAssocID="{5B7ED420-4437-4DD8-B31F-0B9DB34306FC}" presName="childNode" presStyleLbl="node1" presStyleIdx="0" presStyleCnt="3">
        <dgm:presLayoutVars>
          <dgm:bulletEnabled val="1"/>
        </dgm:presLayoutVars>
      </dgm:prSet>
      <dgm:spPr/>
      <dgm:t>
        <a:bodyPr/>
        <a:lstStyle/>
        <a:p>
          <a:endParaRPr lang="it-IT"/>
        </a:p>
      </dgm:t>
    </dgm:pt>
    <dgm:pt modelId="{6F3C4E15-395D-4CCC-BAC0-DD7AE3F81C94}" type="pres">
      <dgm:prSet presAssocID="{5FD6D2CE-0644-408E-B3C7-90E7DE43191B}" presName="hSp" presStyleCnt="0"/>
      <dgm:spPr/>
    </dgm:pt>
    <dgm:pt modelId="{3A022EA2-34A3-4AB3-BE22-C584ED53EDDB}" type="pres">
      <dgm:prSet presAssocID="{5FD6D2CE-0644-408E-B3C7-90E7DE43191B}" presName="vProcSp" presStyleCnt="0"/>
      <dgm:spPr/>
    </dgm:pt>
    <dgm:pt modelId="{83CD40F7-0C7F-47C8-9EFB-C7F41DD335A7}" type="pres">
      <dgm:prSet presAssocID="{5FD6D2CE-0644-408E-B3C7-90E7DE43191B}" presName="vSp1" presStyleCnt="0"/>
      <dgm:spPr/>
    </dgm:pt>
    <dgm:pt modelId="{59D0321A-5FCA-4E5A-A92B-BACE7E54396A}" type="pres">
      <dgm:prSet presAssocID="{5FD6D2CE-0644-408E-B3C7-90E7DE43191B}" presName="simulatedConn" presStyleLbl="solidFgAcc1" presStyleIdx="0" presStyleCnt="2"/>
      <dgm:spPr/>
    </dgm:pt>
    <dgm:pt modelId="{CD92609D-B14F-4399-BA41-CE6D21F76EA7}" type="pres">
      <dgm:prSet presAssocID="{5FD6D2CE-0644-408E-B3C7-90E7DE43191B}" presName="vSp2" presStyleCnt="0"/>
      <dgm:spPr/>
    </dgm:pt>
    <dgm:pt modelId="{912A67AF-87FF-4714-8CE1-3E4127453DD9}" type="pres">
      <dgm:prSet presAssocID="{5FD6D2CE-0644-408E-B3C7-90E7DE43191B}" presName="sibTrans" presStyleCnt="0"/>
      <dgm:spPr/>
    </dgm:pt>
    <dgm:pt modelId="{6D65825A-1190-4335-A6AA-F5F99F794617}" type="pres">
      <dgm:prSet presAssocID="{DBC8DA31-0A8A-4F32-A09C-10A0817A664C}" presName="compositeNode" presStyleCnt="0">
        <dgm:presLayoutVars>
          <dgm:bulletEnabled val="1"/>
        </dgm:presLayoutVars>
      </dgm:prSet>
      <dgm:spPr/>
    </dgm:pt>
    <dgm:pt modelId="{ED3E27E1-78B8-49B6-A4F7-661F6B39A843}" type="pres">
      <dgm:prSet presAssocID="{DBC8DA31-0A8A-4F32-A09C-10A0817A664C}" presName="bgRect" presStyleLbl="node1" presStyleIdx="1" presStyleCnt="3"/>
      <dgm:spPr/>
      <dgm:t>
        <a:bodyPr/>
        <a:lstStyle/>
        <a:p>
          <a:endParaRPr lang="it-IT"/>
        </a:p>
      </dgm:t>
    </dgm:pt>
    <dgm:pt modelId="{27297EF0-D2BB-4A69-99D0-575FFFFFD89F}" type="pres">
      <dgm:prSet presAssocID="{DBC8DA31-0A8A-4F32-A09C-10A0817A664C}" presName="parentNode" presStyleLbl="node1" presStyleIdx="1" presStyleCnt="3">
        <dgm:presLayoutVars>
          <dgm:chMax val="0"/>
          <dgm:bulletEnabled val="1"/>
        </dgm:presLayoutVars>
      </dgm:prSet>
      <dgm:spPr/>
      <dgm:t>
        <a:bodyPr/>
        <a:lstStyle/>
        <a:p>
          <a:endParaRPr lang="it-IT"/>
        </a:p>
      </dgm:t>
    </dgm:pt>
    <dgm:pt modelId="{869BE6AD-598B-43E0-AA93-EB44B9C2577F}" type="pres">
      <dgm:prSet presAssocID="{DBC8DA31-0A8A-4F32-A09C-10A0817A664C}" presName="childNode" presStyleLbl="node1" presStyleIdx="1" presStyleCnt="3">
        <dgm:presLayoutVars>
          <dgm:bulletEnabled val="1"/>
        </dgm:presLayoutVars>
      </dgm:prSet>
      <dgm:spPr/>
      <dgm:t>
        <a:bodyPr/>
        <a:lstStyle/>
        <a:p>
          <a:endParaRPr lang="it-IT"/>
        </a:p>
      </dgm:t>
    </dgm:pt>
    <dgm:pt modelId="{B472A6A8-F117-4021-9C83-5C530B730478}" type="pres">
      <dgm:prSet presAssocID="{22AA8ED4-57EC-4B53-965D-7F8AD28262BC}" presName="hSp" presStyleCnt="0"/>
      <dgm:spPr/>
    </dgm:pt>
    <dgm:pt modelId="{C0655712-433B-4176-B6E9-2B437D543A8C}" type="pres">
      <dgm:prSet presAssocID="{22AA8ED4-57EC-4B53-965D-7F8AD28262BC}" presName="vProcSp" presStyleCnt="0"/>
      <dgm:spPr/>
    </dgm:pt>
    <dgm:pt modelId="{A4E513E5-FBC0-4862-8775-84AD577941AD}" type="pres">
      <dgm:prSet presAssocID="{22AA8ED4-57EC-4B53-965D-7F8AD28262BC}" presName="vSp1" presStyleCnt="0"/>
      <dgm:spPr/>
    </dgm:pt>
    <dgm:pt modelId="{FB591FFD-8014-4E7F-B56E-12F347FEFEB6}" type="pres">
      <dgm:prSet presAssocID="{22AA8ED4-57EC-4B53-965D-7F8AD28262BC}" presName="simulatedConn" presStyleLbl="solidFgAcc1" presStyleIdx="1" presStyleCnt="2"/>
      <dgm:spPr/>
    </dgm:pt>
    <dgm:pt modelId="{B08A9D2E-B650-472F-A922-3550ABA4F518}" type="pres">
      <dgm:prSet presAssocID="{22AA8ED4-57EC-4B53-965D-7F8AD28262BC}" presName="vSp2" presStyleCnt="0"/>
      <dgm:spPr/>
    </dgm:pt>
    <dgm:pt modelId="{F0F8C8A0-9774-465D-9DC1-EB033F580856}" type="pres">
      <dgm:prSet presAssocID="{22AA8ED4-57EC-4B53-965D-7F8AD28262BC}" presName="sibTrans" presStyleCnt="0"/>
      <dgm:spPr/>
    </dgm:pt>
    <dgm:pt modelId="{536113E4-D7F2-4284-9F9C-E7FF27A314B5}" type="pres">
      <dgm:prSet presAssocID="{21CD60A2-D93D-4403-AF0E-A0BB1B699588}" presName="compositeNode" presStyleCnt="0">
        <dgm:presLayoutVars>
          <dgm:bulletEnabled val="1"/>
        </dgm:presLayoutVars>
      </dgm:prSet>
      <dgm:spPr/>
    </dgm:pt>
    <dgm:pt modelId="{CE3115FF-756F-4BCB-9A47-DC3E76316BE4}" type="pres">
      <dgm:prSet presAssocID="{21CD60A2-D93D-4403-AF0E-A0BB1B699588}" presName="bgRect" presStyleLbl="node1" presStyleIdx="2" presStyleCnt="3"/>
      <dgm:spPr/>
      <dgm:t>
        <a:bodyPr/>
        <a:lstStyle/>
        <a:p>
          <a:endParaRPr lang="it-IT"/>
        </a:p>
      </dgm:t>
    </dgm:pt>
    <dgm:pt modelId="{43BB3251-6C75-4022-860C-CA85BA403C68}" type="pres">
      <dgm:prSet presAssocID="{21CD60A2-D93D-4403-AF0E-A0BB1B699588}" presName="parentNode" presStyleLbl="node1" presStyleIdx="2" presStyleCnt="3">
        <dgm:presLayoutVars>
          <dgm:chMax val="0"/>
          <dgm:bulletEnabled val="1"/>
        </dgm:presLayoutVars>
      </dgm:prSet>
      <dgm:spPr/>
      <dgm:t>
        <a:bodyPr/>
        <a:lstStyle/>
        <a:p>
          <a:endParaRPr lang="it-IT"/>
        </a:p>
      </dgm:t>
    </dgm:pt>
    <dgm:pt modelId="{8361D098-DA88-49B7-8A18-713F448B206B}" type="pres">
      <dgm:prSet presAssocID="{21CD60A2-D93D-4403-AF0E-A0BB1B699588}" presName="childNode" presStyleLbl="node1" presStyleIdx="2" presStyleCnt="3">
        <dgm:presLayoutVars>
          <dgm:bulletEnabled val="1"/>
        </dgm:presLayoutVars>
      </dgm:prSet>
      <dgm:spPr/>
      <dgm:t>
        <a:bodyPr/>
        <a:lstStyle/>
        <a:p>
          <a:endParaRPr lang="it-IT"/>
        </a:p>
      </dgm:t>
    </dgm:pt>
  </dgm:ptLst>
  <dgm:cxnLst>
    <dgm:cxn modelId="{6DCF0D46-3EF6-41D8-9F05-A9398EBB93D9}" type="presOf" srcId="{DBC8DA31-0A8A-4F32-A09C-10A0817A664C}" destId="{ED3E27E1-78B8-49B6-A4F7-661F6B39A843}" srcOrd="0" destOrd="0" presId="urn:microsoft.com/office/officeart/2005/8/layout/hProcess7"/>
    <dgm:cxn modelId="{ABAA2244-E2A1-470F-9F53-EB2A3CDC1E65}" type="presOf" srcId="{21CD60A2-D93D-4403-AF0E-A0BB1B699588}" destId="{43BB3251-6C75-4022-860C-CA85BA403C68}" srcOrd="1" destOrd="0" presId="urn:microsoft.com/office/officeart/2005/8/layout/hProcess7"/>
    <dgm:cxn modelId="{04F72574-773D-4543-872B-51CB86FEC786}" type="presOf" srcId="{21CD60A2-D93D-4403-AF0E-A0BB1B699588}" destId="{CE3115FF-756F-4BCB-9A47-DC3E76316BE4}" srcOrd="0" destOrd="0" presId="urn:microsoft.com/office/officeart/2005/8/layout/hProcess7"/>
    <dgm:cxn modelId="{62C4DD6E-E63F-42DB-B165-52DFD9D8A93E}" srcId="{84A72A90-1FE0-4641-831F-97A0EEC2B5F6}" destId="{5B7ED420-4437-4DD8-B31F-0B9DB34306FC}" srcOrd="0" destOrd="0" parTransId="{8A3D077F-6019-4B73-99D4-94411D28E65B}" sibTransId="{5FD6D2CE-0644-408E-B3C7-90E7DE43191B}"/>
    <dgm:cxn modelId="{4743B5A2-85E3-43CC-AD39-BA92EB72C48E}" srcId="{84A72A90-1FE0-4641-831F-97A0EEC2B5F6}" destId="{21CD60A2-D93D-4403-AF0E-A0BB1B699588}" srcOrd="2" destOrd="0" parTransId="{21F681F4-0246-4713-A83A-D3113707D32D}" sibTransId="{708B184D-381D-4A2E-B1FF-73AA5703DA07}"/>
    <dgm:cxn modelId="{D2D3AF84-5E4E-41D0-B126-AF536B64F933}" type="presOf" srcId="{DBC8DA31-0A8A-4F32-A09C-10A0817A664C}" destId="{27297EF0-D2BB-4A69-99D0-575FFFFFD89F}" srcOrd="1" destOrd="0" presId="urn:microsoft.com/office/officeart/2005/8/layout/hProcess7"/>
    <dgm:cxn modelId="{02F2E0A6-7904-4D18-A1E8-BCC029001B0B}" type="presOf" srcId="{5B7ED420-4437-4DD8-B31F-0B9DB34306FC}" destId="{7840D16F-5DFB-4B93-93AA-D17364C87181}" srcOrd="1" destOrd="0" presId="urn:microsoft.com/office/officeart/2005/8/layout/hProcess7"/>
    <dgm:cxn modelId="{7CBF7EA3-0A9C-427D-8AD3-2423E21AA236}" type="presOf" srcId="{5B7ED420-4437-4DD8-B31F-0B9DB34306FC}" destId="{EE76A51A-3FEF-4888-A761-F42E0C2B827F}" srcOrd="0" destOrd="0" presId="urn:microsoft.com/office/officeart/2005/8/layout/hProcess7"/>
    <dgm:cxn modelId="{19405F77-C1D6-4610-BAC4-E4A4A6BB49BD}" srcId="{5B7ED420-4437-4DD8-B31F-0B9DB34306FC}" destId="{F39C0B5E-2A7D-4136-A0DB-CC76898B0578}" srcOrd="0" destOrd="0" parTransId="{CFB466FB-8518-49E9-BCE4-8672709EA736}" sibTransId="{B41F114A-FC0F-4C09-AAA0-A9B1E58E910F}"/>
    <dgm:cxn modelId="{F346813B-3217-4363-84A3-DA7E51400B3F}" type="presOf" srcId="{1D6D7798-057A-4CB1-9366-448051E65490}" destId="{869BE6AD-598B-43E0-AA93-EB44B9C2577F}" srcOrd="0" destOrd="0" presId="urn:microsoft.com/office/officeart/2005/8/layout/hProcess7"/>
    <dgm:cxn modelId="{7B1FE73F-581C-40A1-BBFE-045096AE2118}" type="presOf" srcId="{F39C0B5E-2A7D-4136-A0DB-CC76898B0578}" destId="{B9B8106E-4EE0-4729-9711-7AC026CA6A27}" srcOrd="0" destOrd="0" presId="urn:microsoft.com/office/officeart/2005/8/layout/hProcess7"/>
    <dgm:cxn modelId="{654C7ADF-967C-47C8-967D-FE4F3571DF04}" srcId="{DBC8DA31-0A8A-4F32-A09C-10A0817A664C}" destId="{1D6D7798-057A-4CB1-9366-448051E65490}" srcOrd="0" destOrd="0" parTransId="{004C1713-3439-4ABD-9117-B3C7F343E251}" sibTransId="{03F8938D-B487-4A91-94AA-4C49CE48D80E}"/>
    <dgm:cxn modelId="{3B25F119-B761-465B-8431-8AAC3C1F80A5}" type="presOf" srcId="{B518E5B1-E0C0-4CDC-882A-D1AAE1FA37A9}" destId="{8361D098-DA88-49B7-8A18-713F448B206B}" srcOrd="0" destOrd="0" presId="urn:microsoft.com/office/officeart/2005/8/layout/hProcess7"/>
    <dgm:cxn modelId="{5614455E-A3C6-4032-91FD-50919FEE7C89}" type="presOf" srcId="{84A72A90-1FE0-4641-831F-97A0EEC2B5F6}" destId="{2DA6B1D8-5595-4AFE-9650-203D8131FD89}" srcOrd="0" destOrd="0" presId="urn:microsoft.com/office/officeart/2005/8/layout/hProcess7"/>
    <dgm:cxn modelId="{5481D8C3-51CD-4DF7-ABF3-6B9B940A9061}" srcId="{84A72A90-1FE0-4641-831F-97A0EEC2B5F6}" destId="{DBC8DA31-0A8A-4F32-A09C-10A0817A664C}" srcOrd="1" destOrd="0" parTransId="{BC68DF8C-33F0-4994-95BE-7440743DE0BB}" sibTransId="{22AA8ED4-57EC-4B53-965D-7F8AD28262BC}"/>
    <dgm:cxn modelId="{A57BE0F2-1B10-4824-AC75-3613CACF5F36}" srcId="{21CD60A2-D93D-4403-AF0E-A0BB1B699588}" destId="{B518E5B1-E0C0-4CDC-882A-D1AAE1FA37A9}" srcOrd="0" destOrd="0" parTransId="{C8A71E23-FE96-4190-B444-63787B0C9CB4}" sibTransId="{B7091500-620F-49DB-92AD-02692263DE95}"/>
    <dgm:cxn modelId="{E555C02F-05F0-4B4A-A4A2-D3F8D1A6D561}" type="presParOf" srcId="{2DA6B1D8-5595-4AFE-9650-203D8131FD89}" destId="{916386AA-CF88-48DC-9BAC-FE4B9D89A923}" srcOrd="0" destOrd="0" presId="urn:microsoft.com/office/officeart/2005/8/layout/hProcess7"/>
    <dgm:cxn modelId="{2F44972C-23BE-4847-A7A4-18C059C01739}" type="presParOf" srcId="{916386AA-CF88-48DC-9BAC-FE4B9D89A923}" destId="{EE76A51A-3FEF-4888-A761-F42E0C2B827F}" srcOrd="0" destOrd="0" presId="urn:microsoft.com/office/officeart/2005/8/layout/hProcess7"/>
    <dgm:cxn modelId="{26BCAED7-68F9-4400-A190-3949FF3B0D35}" type="presParOf" srcId="{916386AA-CF88-48DC-9BAC-FE4B9D89A923}" destId="{7840D16F-5DFB-4B93-93AA-D17364C87181}" srcOrd="1" destOrd="0" presId="urn:microsoft.com/office/officeart/2005/8/layout/hProcess7"/>
    <dgm:cxn modelId="{9D1BE034-4765-4113-95BF-38DB252A3096}" type="presParOf" srcId="{916386AA-CF88-48DC-9BAC-FE4B9D89A923}" destId="{B9B8106E-4EE0-4729-9711-7AC026CA6A27}" srcOrd="2" destOrd="0" presId="urn:microsoft.com/office/officeart/2005/8/layout/hProcess7"/>
    <dgm:cxn modelId="{E5B77990-D602-406D-89F7-E39E0BF67423}" type="presParOf" srcId="{2DA6B1D8-5595-4AFE-9650-203D8131FD89}" destId="{6F3C4E15-395D-4CCC-BAC0-DD7AE3F81C94}" srcOrd="1" destOrd="0" presId="urn:microsoft.com/office/officeart/2005/8/layout/hProcess7"/>
    <dgm:cxn modelId="{586A5136-EEDF-4B92-9824-14DE68A4F4B5}" type="presParOf" srcId="{2DA6B1D8-5595-4AFE-9650-203D8131FD89}" destId="{3A022EA2-34A3-4AB3-BE22-C584ED53EDDB}" srcOrd="2" destOrd="0" presId="urn:microsoft.com/office/officeart/2005/8/layout/hProcess7"/>
    <dgm:cxn modelId="{097A66AC-88FA-4848-AA1F-6DA5521C0C7C}" type="presParOf" srcId="{3A022EA2-34A3-4AB3-BE22-C584ED53EDDB}" destId="{83CD40F7-0C7F-47C8-9EFB-C7F41DD335A7}" srcOrd="0" destOrd="0" presId="urn:microsoft.com/office/officeart/2005/8/layout/hProcess7"/>
    <dgm:cxn modelId="{77D3B159-BBDA-4FC6-8BE6-A46EFDDA9581}" type="presParOf" srcId="{3A022EA2-34A3-4AB3-BE22-C584ED53EDDB}" destId="{59D0321A-5FCA-4E5A-A92B-BACE7E54396A}" srcOrd="1" destOrd="0" presId="urn:microsoft.com/office/officeart/2005/8/layout/hProcess7"/>
    <dgm:cxn modelId="{30FB2A15-BC2F-44B5-8AB2-43A248F88AA3}" type="presParOf" srcId="{3A022EA2-34A3-4AB3-BE22-C584ED53EDDB}" destId="{CD92609D-B14F-4399-BA41-CE6D21F76EA7}" srcOrd="2" destOrd="0" presId="urn:microsoft.com/office/officeart/2005/8/layout/hProcess7"/>
    <dgm:cxn modelId="{F518A1B1-4B1E-480D-A61D-08554CB0B0DB}" type="presParOf" srcId="{2DA6B1D8-5595-4AFE-9650-203D8131FD89}" destId="{912A67AF-87FF-4714-8CE1-3E4127453DD9}" srcOrd="3" destOrd="0" presId="urn:microsoft.com/office/officeart/2005/8/layout/hProcess7"/>
    <dgm:cxn modelId="{7C1BBD11-5C8D-4EDF-8646-FB715D84413E}" type="presParOf" srcId="{2DA6B1D8-5595-4AFE-9650-203D8131FD89}" destId="{6D65825A-1190-4335-A6AA-F5F99F794617}" srcOrd="4" destOrd="0" presId="urn:microsoft.com/office/officeart/2005/8/layout/hProcess7"/>
    <dgm:cxn modelId="{A2752A2F-527A-46FD-AB67-E3D3155B7DF5}" type="presParOf" srcId="{6D65825A-1190-4335-A6AA-F5F99F794617}" destId="{ED3E27E1-78B8-49B6-A4F7-661F6B39A843}" srcOrd="0" destOrd="0" presId="urn:microsoft.com/office/officeart/2005/8/layout/hProcess7"/>
    <dgm:cxn modelId="{350076EC-805B-4A49-BA43-12587FF79B65}" type="presParOf" srcId="{6D65825A-1190-4335-A6AA-F5F99F794617}" destId="{27297EF0-D2BB-4A69-99D0-575FFFFFD89F}" srcOrd="1" destOrd="0" presId="urn:microsoft.com/office/officeart/2005/8/layout/hProcess7"/>
    <dgm:cxn modelId="{7C490618-5431-4EF9-850C-01BA82F3B5B8}" type="presParOf" srcId="{6D65825A-1190-4335-A6AA-F5F99F794617}" destId="{869BE6AD-598B-43E0-AA93-EB44B9C2577F}" srcOrd="2" destOrd="0" presId="urn:microsoft.com/office/officeart/2005/8/layout/hProcess7"/>
    <dgm:cxn modelId="{EBC5CBC8-26AF-4EEE-8D93-74B6424CAD8E}" type="presParOf" srcId="{2DA6B1D8-5595-4AFE-9650-203D8131FD89}" destId="{B472A6A8-F117-4021-9C83-5C530B730478}" srcOrd="5" destOrd="0" presId="urn:microsoft.com/office/officeart/2005/8/layout/hProcess7"/>
    <dgm:cxn modelId="{DBE31600-55B8-4DB4-BD0F-A362A08F90A3}" type="presParOf" srcId="{2DA6B1D8-5595-4AFE-9650-203D8131FD89}" destId="{C0655712-433B-4176-B6E9-2B437D543A8C}" srcOrd="6" destOrd="0" presId="urn:microsoft.com/office/officeart/2005/8/layout/hProcess7"/>
    <dgm:cxn modelId="{6232A6AC-AC1F-4DB0-8145-FC7A34959FB5}" type="presParOf" srcId="{C0655712-433B-4176-B6E9-2B437D543A8C}" destId="{A4E513E5-FBC0-4862-8775-84AD577941AD}" srcOrd="0" destOrd="0" presId="urn:microsoft.com/office/officeart/2005/8/layout/hProcess7"/>
    <dgm:cxn modelId="{E0B6B488-B70F-4DE0-99CF-F075EDA11933}" type="presParOf" srcId="{C0655712-433B-4176-B6E9-2B437D543A8C}" destId="{FB591FFD-8014-4E7F-B56E-12F347FEFEB6}" srcOrd="1" destOrd="0" presId="urn:microsoft.com/office/officeart/2005/8/layout/hProcess7"/>
    <dgm:cxn modelId="{B4794081-FFE9-463D-84AB-F776A6E473FD}" type="presParOf" srcId="{C0655712-433B-4176-B6E9-2B437D543A8C}" destId="{B08A9D2E-B650-472F-A922-3550ABA4F518}" srcOrd="2" destOrd="0" presId="urn:microsoft.com/office/officeart/2005/8/layout/hProcess7"/>
    <dgm:cxn modelId="{CE79F725-7B0B-43CC-8DC8-487DC94ED608}" type="presParOf" srcId="{2DA6B1D8-5595-4AFE-9650-203D8131FD89}" destId="{F0F8C8A0-9774-465D-9DC1-EB033F580856}" srcOrd="7" destOrd="0" presId="urn:microsoft.com/office/officeart/2005/8/layout/hProcess7"/>
    <dgm:cxn modelId="{63F77FF7-7205-4457-B933-1651CF4EF97B}" type="presParOf" srcId="{2DA6B1D8-5595-4AFE-9650-203D8131FD89}" destId="{536113E4-D7F2-4284-9F9C-E7FF27A314B5}" srcOrd="8" destOrd="0" presId="urn:microsoft.com/office/officeart/2005/8/layout/hProcess7"/>
    <dgm:cxn modelId="{13637D42-C64E-42C3-A708-F16069A40823}" type="presParOf" srcId="{536113E4-D7F2-4284-9F9C-E7FF27A314B5}" destId="{CE3115FF-756F-4BCB-9A47-DC3E76316BE4}" srcOrd="0" destOrd="0" presId="urn:microsoft.com/office/officeart/2005/8/layout/hProcess7"/>
    <dgm:cxn modelId="{112150A8-3726-4F0A-9F2A-5AA081FD8B32}" type="presParOf" srcId="{536113E4-D7F2-4284-9F9C-E7FF27A314B5}" destId="{43BB3251-6C75-4022-860C-CA85BA403C68}" srcOrd="1" destOrd="0" presId="urn:microsoft.com/office/officeart/2005/8/layout/hProcess7"/>
    <dgm:cxn modelId="{6AC4319A-6513-45FA-AC22-F93D89A9400A}" type="presParOf" srcId="{536113E4-D7F2-4284-9F9C-E7FF27A314B5}" destId="{8361D098-DA88-49B7-8A18-713F448B206B}"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EF0523-AFCB-4135-8BEF-A26C3BD8618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1EA56535-56C1-4277-81EB-FE4D55CBB5AF}">
      <dgm:prSet phldrT="[Testo]" custT="1"/>
      <dgm:spPr/>
      <dgm:t>
        <a:bodyPr/>
        <a:lstStyle/>
        <a:p>
          <a:r>
            <a:rPr lang="en-US" sz="1400" b="1" dirty="0" smtClean="0">
              <a:solidFill>
                <a:srgbClr val="002060"/>
              </a:solidFill>
            </a:rPr>
            <a:t>Strengthening and improving cooperation among regional administrations to further monitor </a:t>
          </a:r>
          <a:r>
            <a:rPr lang="en-US" sz="1400" b="1" dirty="0" err="1" smtClean="0">
              <a:solidFill>
                <a:srgbClr val="002060"/>
              </a:solidFill>
            </a:rPr>
            <a:t>Natura</a:t>
          </a:r>
          <a:r>
            <a:rPr lang="en-US" sz="1400" b="1" dirty="0" smtClean="0">
              <a:solidFill>
                <a:srgbClr val="002060"/>
              </a:solidFill>
            </a:rPr>
            <a:t> 2000 species and habitats and to set environmental measures for the next programming period. This aims will address at networking, setting common standards for biodiversity monitoring, creating regional databases and information system, and setting measures based on the updated biodiversity status (also thanks to the link with </a:t>
          </a:r>
          <a:r>
            <a:rPr lang="en-US" sz="1400" b="1" dirty="0" err="1" smtClean="0">
              <a:solidFill>
                <a:srgbClr val="002060"/>
              </a:solidFill>
            </a:rPr>
            <a:t>LifeWatch</a:t>
          </a:r>
          <a:r>
            <a:rPr lang="en-US" sz="1400" b="1" dirty="0" smtClean="0">
              <a:solidFill>
                <a:srgbClr val="002060"/>
              </a:solidFill>
            </a:rPr>
            <a:t> that enables a wider overview about biodiversity in EU)</a:t>
          </a:r>
          <a:endParaRPr lang="it-IT" sz="1400" b="1" dirty="0">
            <a:solidFill>
              <a:srgbClr val="002060"/>
            </a:solidFill>
          </a:endParaRPr>
        </a:p>
      </dgm:t>
    </dgm:pt>
    <dgm:pt modelId="{87FAA72B-48BB-4174-B8C0-63FAB65B898F}" type="parTrans" cxnId="{D52D402B-E86F-4DAA-BE97-509E1692CE54}">
      <dgm:prSet/>
      <dgm:spPr/>
      <dgm:t>
        <a:bodyPr/>
        <a:lstStyle/>
        <a:p>
          <a:endParaRPr lang="it-IT"/>
        </a:p>
      </dgm:t>
    </dgm:pt>
    <dgm:pt modelId="{EF310507-47CC-435D-9F0A-553A5169C0D4}" type="sibTrans" cxnId="{D52D402B-E86F-4DAA-BE97-509E1692CE54}">
      <dgm:prSet/>
      <dgm:spPr/>
      <dgm:t>
        <a:bodyPr/>
        <a:lstStyle/>
        <a:p>
          <a:endParaRPr lang="it-IT"/>
        </a:p>
      </dgm:t>
    </dgm:pt>
    <dgm:pt modelId="{6E974980-B245-421F-A807-F8BBCB31F16B}">
      <dgm:prSet phldrT="[Testo]" custT="1"/>
      <dgm:spPr/>
      <dgm:t>
        <a:bodyPr/>
        <a:lstStyle/>
        <a:p>
          <a:r>
            <a:rPr lang="en-US" sz="1400" b="1" dirty="0" smtClean="0">
              <a:solidFill>
                <a:srgbClr val="002060"/>
              </a:solidFill>
            </a:rPr>
            <a:t>Setting cross-border strategies and supporting decision-makers for management and valorization of protected areas and </a:t>
          </a:r>
          <a:r>
            <a:rPr lang="en-US" sz="1400" b="1" dirty="0" err="1" smtClean="0">
              <a:solidFill>
                <a:srgbClr val="002060"/>
              </a:solidFill>
            </a:rPr>
            <a:t>Natura</a:t>
          </a:r>
          <a:r>
            <a:rPr lang="en-US" sz="1400" b="1" dirty="0" smtClean="0">
              <a:solidFill>
                <a:srgbClr val="002060"/>
              </a:solidFill>
            </a:rPr>
            <a:t> 2000 sites. This includes the definition of guidelines which has already been developed in other projects but needs to be updated and </a:t>
          </a:r>
          <a:r>
            <a:rPr lang="en-US" sz="1400" b="1" dirty="0" err="1" smtClean="0">
              <a:solidFill>
                <a:srgbClr val="002060"/>
              </a:solidFill>
            </a:rPr>
            <a:t>upgraded,the</a:t>
          </a:r>
          <a:r>
            <a:rPr lang="en-US" sz="1400" b="1" dirty="0" smtClean="0">
              <a:solidFill>
                <a:srgbClr val="002060"/>
              </a:solidFill>
            </a:rPr>
            <a:t> realization and implementation of decision-makers support tools as well as the requalification of managers of protected areas</a:t>
          </a:r>
          <a:endParaRPr lang="it-IT" sz="1400" b="1" dirty="0">
            <a:solidFill>
              <a:srgbClr val="002060"/>
            </a:solidFill>
          </a:endParaRPr>
        </a:p>
      </dgm:t>
    </dgm:pt>
    <dgm:pt modelId="{C063F21F-6EFA-48A6-8116-318CA1386370}" type="parTrans" cxnId="{888A4458-0D0E-4BEC-B98C-800BE45A498F}">
      <dgm:prSet/>
      <dgm:spPr/>
      <dgm:t>
        <a:bodyPr/>
        <a:lstStyle/>
        <a:p>
          <a:endParaRPr lang="it-IT"/>
        </a:p>
      </dgm:t>
    </dgm:pt>
    <dgm:pt modelId="{9996C7A5-3B06-44A6-8668-37661005FD34}" type="sibTrans" cxnId="{888A4458-0D0E-4BEC-B98C-800BE45A498F}">
      <dgm:prSet/>
      <dgm:spPr/>
      <dgm:t>
        <a:bodyPr/>
        <a:lstStyle/>
        <a:p>
          <a:endParaRPr lang="it-IT"/>
        </a:p>
      </dgm:t>
    </dgm:pt>
    <dgm:pt modelId="{19A1E7E7-9590-4A66-985D-7C20DCE57C70}">
      <dgm:prSet phldrT="[Testo]" custT="1"/>
      <dgm:spPr/>
      <dgm:t>
        <a:bodyPr/>
        <a:lstStyle/>
        <a:p>
          <a:r>
            <a:rPr lang="en-US" sz="1400" b="1" dirty="0" smtClean="0">
              <a:solidFill>
                <a:srgbClr val="002060"/>
              </a:solidFill>
            </a:rPr>
            <a:t>Developing coordinated concrete actions for the management and valorization of pilot rural and coastal ecosystems, that consists of on-the-ground interventions in Greek and Italian parks and/or </a:t>
          </a:r>
          <a:r>
            <a:rPr lang="en-US" sz="1400" b="1" dirty="0" err="1" smtClean="0">
              <a:solidFill>
                <a:srgbClr val="002060"/>
              </a:solidFill>
            </a:rPr>
            <a:t>Natura</a:t>
          </a:r>
          <a:r>
            <a:rPr lang="en-US" sz="1400" b="1" dirty="0" smtClean="0">
              <a:solidFill>
                <a:srgbClr val="002060"/>
              </a:solidFill>
            </a:rPr>
            <a:t> 2000 sites</a:t>
          </a:r>
          <a:endParaRPr lang="it-IT" sz="1400" b="1" dirty="0">
            <a:solidFill>
              <a:srgbClr val="002060"/>
            </a:solidFill>
          </a:endParaRPr>
        </a:p>
      </dgm:t>
    </dgm:pt>
    <dgm:pt modelId="{52011936-0EF7-4287-9E79-1173B6407EEF}" type="parTrans" cxnId="{C6588880-E644-415D-8145-5312496E4962}">
      <dgm:prSet/>
      <dgm:spPr/>
      <dgm:t>
        <a:bodyPr/>
        <a:lstStyle/>
        <a:p>
          <a:endParaRPr lang="it-IT"/>
        </a:p>
      </dgm:t>
    </dgm:pt>
    <dgm:pt modelId="{2E80FFDC-731D-453F-A584-C82B07E47B63}" type="sibTrans" cxnId="{C6588880-E644-415D-8145-5312496E4962}">
      <dgm:prSet/>
      <dgm:spPr/>
      <dgm:t>
        <a:bodyPr/>
        <a:lstStyle/>
        <a:p>
          <a:endParaRPr lang="it-IT"/>
        </a:p>
      </dgm:t>
    </dgm:pt>
    <dgm:pt modelId="{ED1A5554-5C53-4BBC-A2C6-266B1315853C}">
      <dgm:prSet phldrT="[Testo]" custT="1"/>
      <dgm:spPr/>
      <dgm:t>
        <a:bodyPr/>
        <a:lstStyle/>
        <a:p>
          <a:r>
            <a:rPr lang="en-US" sz="1400" b="1" dirty="0" smtClean="0">
              <a:solidFill>
                <a:srgbClr val="002060"/>
              </a:solidFill>
            </a:rPr>
            <a:t>Promoting sustainable tourism in protected areas via networking, implementation of concrete actions and transfer of best practices. This foresees the improvement and animation of existing pedestrian, cycling and local food paths in order to create a GR-IT common route for sustainable tourism in protected areas, the realization of a cross-border portal for touristic promotion, and finally the promotion of best practices about the European Charter of sustainable tourism in protected areas</a:t>
          </a:r>
          <a:endParaRPr lang="it-IT" sz="1400" b="1" dirty="0">
            <a:solidFill>
              <a:srgbClr val="002060"/>
            </a:solidFill>
          </a:endParaRPr>
        </a:p>
      </dgm:t>
    </dgm:pt>
    <dgm:pt modelId="{4D1788B4-2D68-4FDF-A23E-A15C71FFE145}" type="parTrans" cxnId="{4702AD46-0B44-4A0D-B60B-1D44640F53EA}">
      <dgm:prSet/>
      <dgm:spPr/>
      <dgm:t>
        <a:bodyPr/>
        <a:lstStyle/>
        <a:p>
          <a:endParaRPr lang="it-IT"/>
        </a:p>
      </dgm:t>
    </dgm:pt>
    <dgm:pt modelId="{F394D2A2-C0CD-4B0F-8911-49EE0BCF7580}" type="sibTrans" cxnId="{4702AD46-0B44-4A0D-B60B-1D44640F53EA}">
      <dgm:prSet/>
      <dgm:spPr/>
      <dgm:t>
        <a:bodyPr/>
        <a:lstStyle/>
        <a:p>
          <a:endParaRPr lang="it-IT"/>
        </a:p>
      </dgm:t>
    </dgm:pt>
    <dgm:pt modelId="{A1E07A3C-9167-45E9-A72B-B6E31ADEA80A}" type="pres">
      <dgm:prSet presAssocID="{89EF0523-AFCB-4135-8BEF-A26C3BD86183}" presName="outerComposite" presStyleCnt="0">
        <dgm:presLayoutVars>
          <dgm:chMax val="5"/>
          <dgm:dir/>
          <dgm:resizeHandles val="exact"/>
        </dgm:presLayoutVars>
      </dgm:prSet>
      <dgm:spPr/>
      <dgm:t>
        <a:bodyPr/>
        <a:lstStyle/>
        <a:p>
          <a:endParaRPr lang="it-IT"/>
        </a:p>
      </dgm:t>
    </dgm:pt>
    <dgm:pt modelId="{989FC202-C86F-4EDD-99D5-40389E970366}" type="pres">
      <dgm:prSet presAssocID="{89EF0523-AFCB-4135-8BEF-A26C3BD86183}" presName="dummyMaxCanvas" presStyleCnt="0">
        <dgm:presLayoutVars/>
      </dgm:prSet>
      <dgm:spPr/>
    </dgm:pt>
    <dgm:pt modelId="{3B1C78D5-D95E-41A9-A3DF-C2901A21F61F}" type="pres">
      <dgm:prSet presAssocID="{89EF0523-AFCB-4135-8BEF-A26C3BD86183}" presName="FourNodes_1" presStyleLbl="node1" presStyleIdx="0" presStyleCnt="4" custScaleX="124859" custScaleY="105874" custLinFactNeighborX="7749" custLinFactNeighborY="37">
        <dgm:presLayoutVars>
          <dgm:bulletEnabled val="1"/>
        </dgm:presLayoutVars>
      </dgm:prSet>
      <dgm:spPr/>
      <dgm:t>
        <a:bodyPr/>
        <a:lstStyle/>
        <a:p>
          <a:endParaRPr lang="it-IT"/>
        </a:p>
      </dgm:t>
    </dgm:pt>
    <dgm:pt modelId="{E55A4E8F-3755-4FD7-ADC1-B7D4E448D86A}" type="pres">
      <dgm:prSet presAssocID="{89EF0523-AFCB-4135-8BEF-A26C3BD86183}" presName="FourNodes_2" presStyleLbl="node1" presStyleIdx="1" presStyleCnt="4" custScaleX="125000" custScaleY="113043" custLinFactNeighborX="-323" custLinFactNeighborY="2937">
        <dgm:presLayoutVars>
          <dgm:bulletEnabled val="1"/>
        </dgm:presLayoutVars>
      </dgm:prSet>
      <dgm:spPr/>
      <dgm:t>
        <a:bodyPr/>
        <a:lstStyle/>
        <a:p>
          <a:endParaRPr lang="it-IT"/>
        </a:p>
      </dgm:t>
    </dgm:pt>
    <dgm:pt modelId="{2CAE723A-F2FB-4244-AAFF-56C08A8F3E73}" type="pres">
      <dgm:prSet presAssocID="{89EF0523-AFCB-4135-8BEF-A26C3BD86183}" presName="FourNodes_3" presStyleLbl="node1" presStyleIdx="2" presStyleCnt="4" custScaleY="88073" custLinFactNeighborX="-5597" custLinFactNeighborY="4406">
        <dgm:presLayoutVars>
          <dgm:bulletEnabled val="1"/>
        </dgm:presLayoutVars>
      </dgm:prSet>
      <dgm:spPr/>
      <dgm:t>
        <a:bodyPr/>
        <a:lstStyle/>
        <a:p>
          <a:endParaRPr lang="it-IT"/>
        </a:p>
      </dgm:t>
    </dgm:pt>
    <dgm:pt modelId="{92D2FF98-6D71-42AE-BBFC-DC0BB5E92D82}" type="pres">
      <dgm:prSet presAssocID="{89EF0523-AFCB-4135-8BEF-A26C3BD86183}" presName="FourNodes_4" presStyleLbl="node1" presStyleIdx="3" presStyleCnt="4" custScaleX="107066" custScaleY="107661" custLinFactNeighborX="-12453" custLinFactNeighborY="0">
        <dgm:presLayoutVars>
          <dgm:bulletEnabled val="1"/>
        </dgm:presLayoutVars>
      </dgm:prSet>
      <dgm:spPr/>
      <dgm:t>
        <a:bodyPr/>
        <a:lstStyle/>
        <a:p>
          <a:endParaRPr lang="it-IT"/>
        </a:p>
      </dgm:t>
    </dgm:pt>
    <dgm:pt modelId="{6580D2EB-9AE2-4FEB-AABA-2C56478D6B81}" type="pres">
      <dgm:prSet presAssocID="{89EF0523-AFCB-4135-8BEF-A26C3BD86183}" presName="FourConn_1-2" presStyleLbl="fgAccFollowNode1" presStyleIdx="0" presStyleCnt="3" custLinFactX="93556" custLinFactNeighborX="100000" custLinFactNeighborY="4519">
        <dgm:presLayoutVars>
          <dgm:bulletEnabled val="1"/>
        </dgm:presLayoutVars>
      </dgm:prSet>
      <dgm:spPr/>
      <dgm:t>
        <a:bodyPr/>
        <a:lstStyle/>
        <a:p>
          <a:endParaRPr lang="it-IT"/>
        </a:p>
      </dgm:t>
    </dgm:pt>
    <dgm:pt modelId="{94FAFD31-5341-4DA1-990D-8C4B5805923D}" type="pres">
      <dgm:prSet presAssocID="{89EF0523-AFCB-4135-8BEF-A26C3BD86183}" presName="FourConn_2-3" presStyleLbl="fgAccFollowNode1" presStyleIdx="1" presStyleCnt="3">
        <dgm:presLayoutVars>
          <dgm:bulletEnabled val="1"/>
        </dgm:presLayoutVars>
      </dgm:prSet>
      <dgm:spPr/>
      <dgm:t>
        <a:bodyPr/>
        <a:lstStyle/>
        <a:p>
          <a:endParaRPr lang="it-IT"/>
        </a:p>
      </dgm:t>
    </dgm:pt>
    <dgm:pt modelId="{D7280194-48A4-45AD-8C80-3DEB84742072}" type="pres">
      <dgm:prSet presAssocID="{89EF0523-AFCB-4135-8BEF-A26C3BD86183}" presName="FourConn_3-4" presStyleLbl="fgAccFollowNode1" presStyleIdx="2" presStyleCnt="3" custLinFactX="-35433" custLinFactNeighborX="-100000" custLinFactNeighborY="13557">
        <dgm:presLayoutVars>
          <dgm:bulletEnabled val="1"/>
        </dgm:presLayoutVars>
      </dgm:prSet>
      <dgm:spPr/>
      <dgm:t>
        <a:bodyPr/>
        <a:lstStyle/>
        <a:p>
          <a:endParaRPr lang="it-IT"/>
        </a:p>
      </dgm:t>
    </dgm:pt>
    <dgm:pt modelId="{406F75E4-562F-4971-A084-63A51CC921EB}" type="pres">
      <dgm:prSet presAssocID="{89EF0523-AFCB-4135-8BEF-A26C3BD86183}" presName="FourNodes_1_text" presStyleLbl="node1" presStyleIdx="3" presStyleCnt="4">
        <dgm:presLayoutVars>
          <dgm:bulletEnabled val="1"/>
        </dgm:presLayoutVars>
      </dgm:prSet>
      <dgm:spPr/>
      <dgm:t>
        <a:bodyPr/>
        <a:lstStyle/>
        <a:p>
          <a:endParaRPr lang="it-IT"/>
        </a:p>
      </dgm:t>
    </dgm:pt>
    <dgm:pt modelId="{CEC9FD85-ECAB-4791-A334-D9077B1DD71B}" type="pres">
      <dgm:prSet presAssocID="{89EF0523-AFCB-4135-8BEF-A26C3BD86183}" presName="FourNodes_2_text" presStyleLbl="node1" presStyleIdx="3" presStyleCnt="4">
        <dgm:presLayoutVars>
          <dgm:bulletEnabled val="1"/>
        </dgm:presLayoutVars>
      </dgm:prSet>
      <dgm:spPr/>
      <dgm:t>
        <a:bodyPr/>
        <a:lstStyle/>
        <a:p>
          <a:endParaRPr lang="it-IT"/>
        </a:p>
      </dgm:t>
    </dgm:pt>
    <dgm:pt modelId="{B5DA4C21-DA3C-4C8A-BC2A-A02D2D3E9E15}" type="pres">
      <dgm:prSet presAssocID="{89EF0523-AFCB-4135-8BEF-A26C3BD86183}" presName="FourNodes_3_text" presStyleLbl="node1" presStyleIdx="3" presStyleCnt="4">
        <dgm:presLayoutVars>
          <dgm:bulletEnabled val="1"/>
        </dgm:presLayoutVars>
      </dgm:prSet>
      <dgm:spPr/>
      <dgm:t>
        <a:bodyPr/>
        <a:lstStyle/>
        <a:p>
          <a:endParaRPr lang="it-IT"/>
        </a:p>
      </dgm:t>
    </dgm:pt>
    <dgm:pt modelId="{BC28662D-0175-48BE-88D7-3848E365AA56}" type="pres">
      <dgm:prSet presAssocID="{89EF0523-AFCB-4135-8BEF-A26C3BD86183}" presName="FourNodes_4_text" presStyleLbl="node1" presStyleIdx="3" presStyleCnt="4">
        <dgm:presLayoutVars>
          <dgm:bulletEnabled val="1"/>
        </dgm:presLayoutVars>
      </dgm:prSet>
      <dgm:spPr/>
      <dgm:t>
        <a:bodyPr/>
        <a:lstStyle/>
        <a:p>
          <a:endParaRPr lang="it-IT"/>
        </a:p>
      </dgm:t>
    </dgm:pt>
  </dgm:ptLst>
  <dgm:cxnLst>
    <dgm:cxn modelId="{C6588880-E644-415D-8145-5312496E4962}" srcId="{89EF0523-AFCB-4135-8BEF-A26C3BD86183}" destId="{19A1E7E7-9590-4A66-985D-7C20DCE57C70}" srcOrd="2" destOrd="0" parTransId="{52011936-0EF7-4287-9E79-1173B6407EEF}" sibTransId="{2E80FFDC-731D-453F-A584-C82B07E47B63}"/>
    <dgm:cxn modelId="{62ED430D-B09B-4115-91FD-337E609158A4}" type="presOf" srcId="{89EF0523-AFCB-4135-8BEF-A26C3BD86183}" destId="{A1E07A3C-9167-45E9-A72B-B6E31ADEA80A}" srcOrd="0" destOrd="0" presId="urn:microsoft.com/office/officeart/2005/8/layout/vProcess5"/>
    <dgm:cxn modelId="{27616051-B88D-45F6-B1B9-CE0A0A8F7FC2}" type="presOf" srcId="{19A1E7E7-9590-4A66-985D-7C20DCE57C70}" destId="{B5DA4C21-DA3C-4C8A-BC2A-A02D2D3E9E15}" srcOrd="1" destOrd="0" presId="urn:microsoft.com/office/officeart/2005/8/layout/vProcess5"/>
    <dgm:cxn modelId="{1BCF0434-C7BC-4388-9915-B7323BF7CE8E}" type="presOf" srcId="{6E974980-B245-421F-A807-F8BBCB31F16B}" destId="{CEC9FD85-ECAB-4791-A334-D9077B1DD71B}" srcOrd="1" destOrd="0" presId="urn:microsoft.com/office/officeart/2005/8/layout/vProcess5"/>
    <dgm:cxn modelId="{CCCBBC86-04CC-4217-B637-DE882C82ADB3}" type="presOf" srcId="{2E80FFDC-731D-453F-A584-C82B07E47B63}" destId="{D7280194-48A4-45AD-8C80-3DEB84742072}" srcOrd="0" destOrd="0" presId="urn:microsoft.com/office/officeart/2005/8/layout/vProcess5"/>
    <dgm:cxn modelId="{888A4458-0D0E-4BEC-B98C-800BE45A498F}" srcId="{89EF0523-AFCB-4135-8BEF-A26C3BD86183}" destId="{6E974980-B245-421F-A807-F8BBCB31F16B}" srcOrd="1" destOrd="0" parTransId="{C063F21F-6EFA-48A6-8116-318CA1386370}" sibTransId="{9996C7A5-3B06-44A6-8668-37661005FD34}"/>
    <dgm:cxn modelId="{000410FA-C955-4D1D-94C5-3F540B482B50}" type="presOf" srcId="{1EA56535-56C1-4277-81EB-FE4D55CBB5AF}" destId="{3B1C78D5-D95E-41A9-A3DF-C2901A21F61F}" srcOrd="0" destOrd="0" presId="urn:microsoft.com/office/officeart/2005/8/layout/vProcess5"/>
    <dgm:cxn modelId="{DD5952DC-6618-43B8-BFA3-EA87FCF7AC8F}" type="presOf" srcId="{ED1A5554-5C53-4BBC-A2C6-266B1315853C}" destId="{BC28662D-0175-48BE-88D7-3848E365AA56}" srcOrd="1" destOrd="0" presId="urn:microsoft.com/office/officeart/2005/8/layout/vProcess5"/>
    <dgm:cxn modelId="{663D592A-37ED-4F5D-9AB4-54B2D83EB756}" type="presOf" srcId="{9996C7A5-3B06-44A6-8668-37661005FD34}" destId="{94FAFD31-5341-4DA1-990D-8C4B5805923D}" srcOrd="0" destOrd="0" presId="urn:microsoft.com/office/officeart/2005/8/layout/vProcess5"/>
    <dgm:cxn modelId="{4702AD46-0B44-4A0D-B60B-1D44640F53EA}" srcId="{89EF0523-AFCB-4135-8BEF-A26C3BD86183}" destId="{ED1A5554-5C53-4BBC-A2C6-266B1315853C}" srcOrd="3" destOrd="0" parTransId="{4D1788B4-2D68-4FDF-A23E-A15C71FFE145}" sibTransId="{F394D2A2-C0CD-4B0F-8911-49EE0BCF7580}"/>
    <dgm:cxn modelId="{D52D402B-E86F-4DAA-BE97-509E1692CE54}" srcId="{89EF0523-AFCB-4135-8BEF-A26C3BD86183}" destId="{1EA56535-56C1-4277-81EB-FE4D55CBB5AF}" srcOrd="0" destOrd="0" parTransId="{87FAA72B-48BB-4174-B8C0-63FAB65B898F}" sibTransId="{EF310507-47CC-435D-9F0A-553A5169C0D4}"/>
    <dgm:cxn modelId="{D971EB1C-927E-419F-95EE-F76B8183DED7}" type="presOf" srcId="{ED1A5554-5C53-4BBC-A2C6-266B1315853C}" destId="{92D2FF98-6D71-42AE-BBFC-DC0BB5E92D82}" srcOrd="0" destOrd="0" presId="urn:microsoft.com/office/officeart/2005/8/layout/vProcess5"/>
    <dgm:cxn modelId="{DE751E49-4AA8-46DC-B440-6B02F659F96C}" type="presOf" srcId="{EF310507-47CC-435D-9F0A-553A5169C0D4}" destId="{6580D2EB-9AE2-4FEB-AABA-2C56478D6B81}" srcOrd="0" destOrd="0" presId="urn:microsoft.com/office/officeart/2005/8/layout/vProcess5"/>
    <dgm:cxn modelId="{782B4BCA-023F-4E46-B68B-D4BA2B87F7C6}" type="presOf" srcId="{6E974980-B245-421F-A807-F8BBCB31F16B}" destId="{E55A4E8F-3755-4FD7-ADC1-B7D4E448D86A}" srcOrd="0" destOrd="0" presId="urn:microsoft.com/office/officeart/2005/8/layout/vProcess5"/>
    <dgm:cxn modelId="{02FE9212-092E-49A8-A1AB-A50978CE6132}" type="presOf" srcId="{1EA56535-56C1-4277-81EB-FE4D55CBB5AF}" destId="{406F75E4-562F-4971-A084-63A51CC921EB}" srcOrd="1" destOrd="0" presId="urn:microsoft.com/office/officeart/2005/8/layout/vProcess5"/>
    <dgm:cxn modelId="{5519166B-4BDD-4AE7-9101-B93809C14BAA}" type="presOf" srcId="{19A1E7E7-9590-4A66-985D-7C20DCE57C70}" destId="{2CAE723A-F2FB-4244-AAFF-56C08A8F3E73}" srcOrd="0" destOrd="0" presId="urn:microsoft.com/office/officeart/2005/8/layout/vProcess5"/>
    <dgm:cxn modelId="{6367CFCC-180D-4285-858D-A708B8DB8307}" type="presParOf" srcId="{A1E07A3C-9167-45E9-A72B-B6E31ADEA80A}" destId="{989FC202-C86F-4EDD-99D5-40389E970366}" srcOrd="0" destOrd="0" presId="urn:microsoft.com/office/officeart/2005/8/layout/vProcess5"/>
    <dgm:cxn modelId="{A08CF759-24A8-471E-827E-4CD58436B54B}" type="presParOf" srcId="{A1E07A3C-9167-45E9-A72B-B6E31ADEA80A}" destId="{3B1C78D5-D95E-41A9-A3DF-C2901A21F61F}" srcOrd="1" destOrd="0" presId="urn:microsoft.com/office/officeart/2005/8/layout/vProcess5"/>
    <dgm:cxn modelId="{226AF2FD-AA9E-4B2B-97C1-B1E424D05BC9}" type="presParOf" srcId="{A1E07A3C-9167-45E9-A72B-B6E31ADEA80A}" destId="{E55A4E8F-3755-4FD7-ADC1-B7D4E448D86A}" srcOrd="2" destOrd="0" presId="urn:microsoft.com/office/officeart/2005/8/layout/vProcess5"/>
    <dgm:cxn modelId="{F3D79238-3A91-4415-8A57-CDC7B2339984}" type="presParOf" srcId="{A1E07A3C-9167-45E9-A72B-B6E31ADEA80A}" destId="{2CAE723A-F2FB-4244-AAFF-56C08A8F3E73}" srcOrd="3" destOrd="0" presId="urn:microsoft.com/office/officeart/2005/8/layout/vProcess5"/>
    <dgm:cxn modelId="{8678A298-0E2D-4574-9639-D1EF26CC9093}" type="presParOf" srcId="{A1E07A3C-9167-45E9-A72B-B6E31ADEA80A}" destId="{92D2FF98-6D71-42AE-BBFC-DC0BB5E92D82}" srcOrd="4" destOrd="0" presId="urn:microsoft.com/office/officeart/2005/8/layout/vProcess5"/>
    <dgm:cxn modelId="{BFF5D2AC-A6E8-46C7-AF82-5F080C145B84}" type="presParOf" srcId="{A1E07A3C-9167-45E9-A72B-B6E31ADEA80A}" destId="{6580D2EB-9AE2-4FEB-AABA-2C56478D6B81}" srcOrd="5" destOrd="0" presId="urn:microsoft.com/office/officeart/2005/8/layout/vProcess5"/>
    <dgm:cxn modelId="{B5444083-5BBE-46B1-862E-4B2FC75CCB87}" type="presParOf" srcId="{A1E07A3C-9167-45E9-A72B-B6E31ADEA80A}" destId="{94FAFD31-5341-4DA1-990D-8C4B5805923D}" srcOrd="6" destOrd="0" presId="urn:microsoft.com/office/officeart/2005/8/layout/vProcess5"/>
    <dgm:cxn modelId="{0AFA7A51-73A4-4008-AFA6-67960ED339BD}" type="presParOf" srcId="{A1E07A3C-9167-45E9-A72B-B6E31ADEA80A}" destId="{D7280194-48A4-45AD-8C80-3DEB84742072}" srcOrd="7" destOrd="0" presId="urn:microsoft.com/office/officeart/2005/8/layout/vProcess5"/>
    <dgm:cxn modelId="{7856671C-86DB-410D-8E4E-0DEFFFB74099}" type="presParOf" srcId="{A1E07A3C-9167-45E9-A72B-B6E31ADEA80A}" destId="{406F75E4-562F-4971-A084-63A51CC921EB}" srcOrd="8" destOrd="0" presId="urn:microsoft.com/office/officeart/2005/8/layout/vProcess5"/>
    <dgm:cxn modelId="{69515FEB-73C1-432C-A4C5-8CCA528809D8}" type="presParOf" srcId="{A1E07A3C-9167-45E9-A72B-B6E31ADEA80A}" destId="{CEC9FD85-ECAB-4791-A334-D9077B1DD71B}" srcOrd="9" destOrd="0" presId="urn:microsoft.com/office/officeart/2005/8/layout/vProcess5"/>
    <dgm:cxn modelId="{982C64BE-0378-48B4-9477-EB24095D664A}" type="presParOf" srcId="{A1E07A3C-9167-45E9-A72B-B6E31ADEA80A}" destId="{B5DA4C21-DA3C-4C8A-BC2A-A02D2D3E9E15}" srcOrd="10" destOrd="0" presId="urn:microsoft.com/office/officeart/2005/8/layout/vProcess5"/>
    <dgm:cxn modelId="{5ABA9114-8CCD-4A0E-89EA-59028791B35A}" type="presParOf" srcId="{A1E07A3C-9167-45E9-A72B-B6E31ADEA80A}" destId="{BC28662D-0175-48BE-88D7-3848E365AA56}"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A6C090-9FCC-4CAB-ADE8-8433B9C1FA9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it-IT"/>
        </a:p>
      </dgm:t>
    </dgm:pt>
    <dgm:pt modelId="{6C73E641-BF47-43E8-AE5B-E19C35B0984E}">
      <dgm:prSet phldrT="[Testo]" custT="1"/>
      <dgm:spPr/>
      <dgm:t>
        <a:bodyPr/>
        <a:lstStyle/>
        <a:p>
          <a:r>
            <a:rPr lang="it-IT" sz="1800" b="1" i="1" dirty="0" smtClean="0"/>
            <a:t>Budget: 445.000,00€</a:t>
          </a:r>
          <a:endParaRPr lang="it-IT" sz="1800" dirty="0"/>
        </a:p>
      </dgm:t>
    </dgm:pt>
    <dgm:pt modelId="{790DC709-EF0E-47E5-9C7F-8E234A6C846B}" type="parTrans" cxnId="{61840AEC-D8EE-4A9F-AF81-3F963B9D6C19}">
      <dgm:prSet/>
      <dgm:spPr/>
      <dgm:t>
        <a:bodyPr/>
        <a:lstStyle/>
        <a:p>
          <a:endParaRPr lang="it-IT"/>
        </a:p>
      </dgm:t>
    </dgm:pt>
    <dgm:pt modelId="{E8953BD7-7C53-4E13-8814-DB39C36959B7}" type="sibTrans" cxnId="{61840AEC-D8EE-4A9F-AF81-3F963B9D6C19}">
      <dgm:prSet/>
      <dgm:spPr/>
      <dgm:t>
        <a:bodyPr/>
        <a:lstStyle/>
        <a:p>
          <a:endParaRPr lang="it-IT"/>
        </a:p>
      </dgm:t>
    </dgm:pt>
    <dgm:pt modelId="{01FC3A39-D62F-46BE-9265-DF696BF3B7F0}">
      <dgm:prSet phldrT="[Testo]" custT="1"/>
      <dgm:spPr/>
      <dgm:t>
        <a:bodyPr/>
        <a:lstStyle/>
        <a:p>
          <a:r>
            <a:rPr lang="it-IT" sz="1800" b="1" i="1" dirty="0" smtClean="0">
              <a:solidFill>
                <a:schemeClr val="accent1">
                  <a:lumMod val="50000"/>
                </a:schemeClr>
              </a:solidFill>
            </a:rPr>
            <a:t>WP1 </a:t>
          </a:r>
          <a:r>
            <a:rPr lang="it-IT" sz="1800" i="1" dirty="0" smtClean="0"/>
            <a:t>Management &amp; </a:t>
          </a:r>
          <a:r>
            <a:rPr lang="it-IT" sz="1800" i="1" dirty="0" err="1" smtClean="0"/>
            <a:t>Coordination</a:t>
          </a:r>
          <a:r>
            <a:rPr lang="it-IT" sz="1800" i="1" dirty="0" smtClean="0"/>
            <a:t> </a:t>
          </a:r>
          <a:r>
            <a:rPr lang="it-IT" sz="1800" dirty="0" smtClean="0"/>
            <a:t>(Budget: </a:t>
          </a:r>
          <a:r>
            <a:rPr lang="it-IT" sz="1800" b="1" dirty="0" smtClean="0"/>
            <a:t>25.000,00€)</a:t>
          </a:r>
          <a:endParaRPr lang="it-IT" sz="1800" dirty="0"/>
        </a:p>
      </dgm:t>
    </dgm:pt>
    <dgm:pt modelId="{A7F3BEBB-F39C-4AB7-90FB-153E3D463264}" type="parTrans" cxnId="{34E1D5F7-2DCC-4CDA-AD72-09A4E167916C}">
      <dgm:prSet/>
      <dgm:spPr/>
      <dgm:t>
        <a:bodyPr/>
        <a:lstStyle/>
        <a:p>
          <a:endParaRPr lang="it-IT"/>
        </a:p>
      </dgm:t>
    </dgm:pt>
    <dgm:pt modelId="{B610DDCD-CE7F-4FA0-99FF-0DD765E4D253}" type="sibTrans" cxnId="{34E1D5F7-2DCC-4CDA-AD72-09A4E167916C}">
      <dgm:prSet/>
      <dgm:spPr/>
      <dgm:t>
        <a:bodyPr/>
        <a:lstStyle/>
        <a:p>
          <a:endParaRPr lang="it-IT"/>
        </a:p>
      </dgm:t>
    </dgm:pt>
    <dgm:pt modelId="{6E7BB743-D22D-4CBB-950B-6FA30BC48699}">
      <dgm:prSet phldrT="[Testo]" custT="1"/>
      <dgm:spPr/>
      <dgm:t>
        <a:bodyPr/>
        <a:lstStyle/>
        <a:p>
          <a:r>
            <a:rPr lang="it-IT" sz="1800" b="1" i="1" dirty="0" smtClean="0">
              <a:solidFill>
                <a:schemeClr val="accent1">
                  <a:lumMod val="50000"/>
                </a:schemeClr>
              </a:solidFill>
            </a:rPr>
            <a:t>WP2 </a:t>
          </a:r>
          <a:r>
            <a:rPr lang="it-IT" sz="1800" i="1" dirty="0" smtClean="0"/>
            <a:t>Information &amp; </a:t>
          </a:r>
          <a:r>
            <a:rPr lang="it-IT" sz="1800" i="1" dirty="0" err="1" smtClean="0"/>
            <a:t>Publicity</a:t>
          </a:r>
          <a:r>
            <a:rPr lang="it-IT" sz="1800" i="1" dirty="0" smtClean="0"/>
            <a:t> </a:t>
          </a:r>
          <a:r>
            <a:rPr lang="it-IT" sz="1800" dirty="0" smtClean="0"/>
            <a:t>(Budget</a:t>
          </a:r>
          <a:r>
            <a:rPr lang="it-IT" sz="1800" b="1" dirty="0" smtClean="0"/>
            <a:t>: 14.900,00€</a:t>
          </a:r>
          <a:r>
            <a:rPr lang="it-IT" sz="1800" dirty="0" smtClean="0"/>
            <a:t>);</a:t>
          </a:r>
          <a:endParaRPr lang="it-IT" sz="1800" dirty="0"/>
        </a:p>
      </dgm:t>
    </dgm:pt>
    <dgm:pt modelId="{66D55D53-823D-4C3D-9987-EA68BD52AFDA}" type="parTrans" cxnId="{D1BFAE03-FCA7-4D0D-A4EE-57F4EC59C7F1}">
      <dgm:prSet/>
      <dgm:spPr/>
      <dgm:t>
        <a:bodyPr/>
        <a:lstStyle/>
        <a:p>
          <a:endParaRPr lang="it-IT"/>
        </a:p>
      </dgm:t>
    </dgm:pt>
    <dgm:pt modelId="{D96E44F1-52ED-47A3-82ED-BE69EF095BFC}" type="sibTrans" cxnId="{D1BFAE03-FCA7-4D0D-A4EE-57F4EC59C7F1}">
      <dgm:prSet/>
      <dgm:spPr/>
      <dgm:t>
        <a:bodyPr/>
        <a:lstStyle/>
        <a:p>
          <a:endParaRPr lang="it-IT"/>
        </a:p>
      </dgm:t>
    </dgm:pt>
    <dgm:pt modelId="{A9B6D323-CE71-40EC-91E6-7BD9228061CB}">
      <dgm:prSet phldrT="[Testo]" custT="1"/>
      <dgm:spPr/>
      <dgm:t>
        <a:bodyPr/>
        <a:lstStyle/>
        <a:p>
          <a:r>
            <a:rPr lang="it-IT" sz="1800" b="1" i="1" dirty="0" smtClean="0">
              <a:solidFill>
                <a:schemeClr val="accent1">
                  <a:lumMod val="50000"/>
                </a:schemeClr>
              </a:solidFill>
            </a:rPr>
            <a:t>WP3 </a:t>
          </a:r>
          <a:r>
            <a:rPr lang="en-US" sz="1800" i="1" dirty="0" smtClean="0"/>
            <a:t>Strengthening of the regional observatories on biodiversity in Greece and in Italy through the establishment of a network of local authorities </a:t>
          </a:r>
          <a:r>
            <a:rPr lang="it-IT" sz="1800" dirty="0" smtClean="0"/>
            <a:t>(Budget: </a:t>
          </a:r>
          <a:r>
            <a:rPr lang="it-IT" sz="1800" b="1" dirty="0" smtClean="0"/>
            <a:t>94.800,00€</a:t>
          </a:r>
          <a:r>
            <a:rPr lang="it-IT" sz="1800" dirty="0" smtClean="0"/>
            <a:t>);</a:t>
          </a:r>
          <a:endParaRPr lang="it-IT" sz="1800" dirty="0"/>
        </a:p>
      </dgm:t>
    </dgm:pt>
    <dgm:pt modelId="{FACFA3F2-14E8-4432-9960-D0EDCFDD704D}" type="parTrans" cxnId="{8414571A-BD97-4705-9E52-07C33BED236C}">
      <dgm:prSet/>
      <dgm:spPr/>
      <dgm:t>
        <a:bodyPr/>
        <a:lstStyle/>
        <a:p>
          <a:endParaRPr lang="it-IT"/>
        </a:p>
      </dgm:t>
    </dgm:pt>
    <dgm:pt modelId="{F3E19AAD-66E2-4714-8FA9-4DFC4E10E0C1}" type="sibTrans" cxnId="{8414571A-BD97-4705-9E52-07C33BED236C}">
      <dgm:prSet/>
      <dgm:spPr/>
      <dgm:t>
        <a:bodyPr/>
        <a:lstStyle/>
        <a:p>
          <a:endParaRPr lang="it-IT"/>
        </a:p>
      </dgm:t>
    </dgm:pt>
    <dgm:pt modelId="{5E0B6813-16F1-4128-9938-6CC1932511FF}">
      <dgm:prSet phldrT="[Testo]" custT="1"/>
      <dgm:spPr/>
      <dgm:t>
        <a:bodyPr/>
        <a:lstStyle/>
        <a:p>
          <a:r>
            <a:rPr lang="it-IT" sz="1800" b="1" i="1" dirty="0" smtClean="0">
              <a:solidFill>
                <a:schemeClr val="accent1">
                  <a:lumMod val="50000"/>
                </a:schemeClr>
              </a:solidFill>
            </a:rPr>
            <a:t>WP4 </a:t>
          </a:r>
          <a:r>
            <a:rPr lang="en-US" sz="1800" i="1" dirty="0" smtClean="0"/>
            <a:t>Common trans-boundary strategies for the sustainable management and valorization of natural resources </a:t>
          </a:r>
          <a:r>
            <a:rPr lang="it-IT" sz="1800" dirty="0" smtClean="0"/>
            <a:t>(Budget: </a:t>
          </a:r>
          <a:r>
            <a:rPr lang="it-IT" sz="1800" b="1" dirty="0" smtClean="0"/>
            <a:t>230.300,00€</a:t>
          </a:r>
          <a:r>
            <a:rPr lang="it-IT" sz="1800" dirty="0" smtClean="0"/>
            <a:t>);</a:t>
          </a:r>
          <a:endParaRPr lang="it-IT" sz="1800" dirty="0"/>
        </a:p>
      </dgm:t>
    </dgm:pt>
    <dgm:pt modelId="{1DA5243D-6C75-4F2B-9FC1-4C0C67F64064}" type="parTrans" cxnId="{94E32F5F-EAA4-45BB-93D6-FE332C04DC11}">
      <dgm:prSet/>
      <dgm:spPr/>
      <dgm:t>
        <a:bodyPr/>
        <a:lstStyle/>
        <a:p>
          <a:endParaRPr lang="it-IT"/>
        </a:p>
      </dgm:t>
    </dgm:pt>
    <dgm:pt modelId="{B979807F-E33E-442D-834F-D59A96BA968E}" type="sibTrans" cxnId="{94E32F5F-EAA4-45BB-93D6-FE332C04DC11}">
      <dgm:prSet/>
      <dgm:spPr/>
      <dgm:t>
        <a:bodyPr/>
        <a:lstStyle/>
        <a:p>
          <a:endParaRPr lang="it-IT"/>
        </a:p>
      </dgm:t>
    </dgm:pt>
    <dgm:pt modelId="{F905FC5B-74C2-4F53-B2CE-FD9840E38535}">
      <dgm:prSet phldrT="[Testo]" custT="1"/>
      <dgm:spPr/>
      <dgm:t>
        <a:bodyPr/>
        <a:lstStyle/>
        <a:p>
          <a:r>
            <a:rPr lang="it-IT" sz="1800" b="1" i="1" dirty="0" smtClean="0">
              <a:solidFill>
                <a:schemeClr val="accent1">
                  <a:lumMod val="50000"/>
                </a:schemeClr>
              </a:solidFill>
            </a:rPr>
            <a:t>WP5 </a:t>
          </a:r>
          <a:r>
            <a:rPr lang="en-US" sz="1800" i="1" dirty="0" smtClean="0"/>
            <a:t>Valorization and sustainability of the protected areas through concrete and pilot actions with the involvement of society/general public about coastal and marine ecosystems </a:t>
          </a:r>
          <a:r>
            <a:rPr lang="it-IT" sz="1800" dirty="0" smtClean="0"/>
            <a:t>(Budget: </a:t>
          </a:r>
          <a:r>
            <a:rPr lang="it-IT" sz="1800" b="1" dirty="0" smtClean="0"/>
            <a:t>80.000,00€</a:t>
          </a:r>
          <a:r>
            <a:rPr lang="it-IT" sz="1800" dirty="0" smtClean="0"/>
            <a:t>);</a:t>
          </a:r>
          <a:endParaRPr lang="it-IT" sz="1800" dirty="0"/>
        </a:p>
      </dgm:t>
    </dgm:pt>
    <dgm:pt modelId="{D365095A-3FAB-4158-8872-D5228B92035D}" type="parTrans" cxnId="{5ED9C034-E807-4039-9598-6FEE536A5025}">
      <dgm:prSet/>
      <dgm:spPr/>
      <dgm:t>
        <a:bodyPr/>
        <a:lstStyle/>
        <a:p>
          <a:endParaRPr lang="it-IT"/>
        </a:p>
      </dgm:t>
    </dgm:pt>
    <dgm:pt modelId="{38D23771-F060-44D5-A180-42BEDF1E7C71}" type="sibTrans" cxnId="{5ED9C034-E807-4039-9598-6FEE536A5025}">
      <dgm:prSet/>
      <dgm:spPr/>
      <dgm:t>
        <a:bodyPr/>
        <a:lstStyle/>
        <a:p>
          <a:endParaRPr lang="it-IT"/>
        </a:p>
      </dgm:t>
    </dgm:pt>
    <dgm:pt modelId="{E396B1C5-59EB-457C-9D75-684A9AAAB222}" type="pres">
      <dgm:prSet presAssocID="{E6A6C090-9FCC-4CAB-ADE8-8433B9C1FA9E}" presName="Name0" presStyleCnt="0">
        <dgm:presLayoutVars>
          <dgm:chMax val="1"/>
          <dgm:dir/>
          <dgm:animLvl val="ctr"/>
          <dgm:resizeHandles val="exact"/>
        </dgm:presLayoutVars>
      </dgm:prSet>
      <dgm:spPr/>
      <dgm:t>
        <a:bodyPr/>
        <a:lstStyle/>
        <a:p>
          <a:endParaRPr lang="it-IT"/>
        </a:p>
      </dgm:t>
    </dgm:pt>
    <dgm:pt modelId="{B9AB01A4-FAA3-4293-BC74-EF0E13F1F19C}" type="pres">
      <dgm:prSet presAssocID="{6C73E641-BF47-43E8-AE5B-E19C35B0984E}" presName="centerShape" presStyleLbl="node0" presStyleIdx="0" presStyleCnt="1" custScaleX="118114" custScaleY="78078" custLinFactNeighborX="-3789" custLinFactNeighborY="30940"/>
      <dgm:spPr/>
      <dgm:t>
        <a:bodyPr/>
        <a:lstStyle/>
        <a:p>
          <a:endParaRPr lang="it-IT"/>
        </a:p>
      </dgm:t>
    </dgm:pt>
    <dgm:pt modelId="{858E9A4F-7828-4AD1-B70E-19EED43C3523}" type="pres">
      <dgm:prSet presAssocID="{A7F3BEBB-F39C-4AB7-90FB-153E3D463264}" presName="parTrans" presStyleLbl="sibTrans2D1" presStyleIdx="0" presStyleCnt="5"/>
      <dgm:spPr/>
      <dgm:t>
        <a:bodyPr/>
        <a:lstStyle/>
        <a:p>
          <a:endParaRPr lang="it-IT"/>
        </a:p>
      </dgm:t>
    </dgm:pt>
    <dgm:pt modelId="{DB1EFB6C-AD8B-4304-A554-AC31E50FAED9}" type="pres">
      <dgm:prSet presAssocID="{A7F3BEBB-F39C-4AB7-90FB-153E3D463264}" presName="connectorText" presStyleLbl="sibTrans2D1" presStyleIdx="0" presStyleCnt="5"/>
      <dgm:spPr/>
      <dgm:t>
        <a:bodyPr/>
        <a:lstStyle/>
        <a:p>
          <a:endParaRPr lang="it-IT"/>
        </a:p>
      </dgm:t>
    </dgm:pt>
    <dgm:pt modelId="{7D089E3B-1BFB-4117-AF67-2580B4682BC2}" type="pres">
      <dgm:prSet presAssocID="{01FC3A39-D62F-46BE-9265-DF696BF3B7F0}" presName="node" presStyleLbl="node1" presStyleIdx="0" presStyleCnt="5" custScaleX="164064" custScaleY="76888" custRadScaleRad="135217" custRadScaleInc="-215141">
        <dgm:presLayoutVars>
          <dgm:bulletEnabled val="1"/>
        </dgm:presLayoutVars>
      </dgm:prSet>
      <dgm:spPr/>
      <dgm:t>
        <a:bodyPr/>
        <a:lstStyle/>
        <a:p>
          <a:endParaRPr lang="it-IT"/>
        </a:p>
      </dgm:t>
    </dgm:pt>
    <dgm:pt modelId="{BDBB92B6-A319-410B-B699-CACF68363918}" type="pres">
      <dgm:prSet presAssocID="{66D55D53-823D-4C3D-9987-EA68BD52AFDA}" presName="parTrans" presStyleLbl="sibTrans2D1" presStyleIdx="1" presStyleCnt="5"/>
      <dgm:spPr/>
      <dgm:t>
        <a:bodyPr/>
        <a:lstStyle/>
        <a:p>
          <a:endParaRPr lang="it-IT"/>
        </a:p>
      </dgm:t>
    </dgm:pt>
    <dgm:pt modelId="{7EA3A396-5243-4C79-9B60-C80554F81C6D}" type="pres">
      <dgm:prSet presAssocID="{66D55D53-823D-4C3D-9987-EA68BD52AFDA}" presName="connectorText" presStyleLbl="sibTrans2D1" presStyleIdx="1" presStyleCnt="5"/>
      <dgm:spPr/>
      <dgm:t>
        <a:bodyPr/>
        <a:lstStyle/>
        <a:p>
          <a:endParaRPr lang="it-IT"/>
        </a:p>
      </dgm:t>
    </dgm:pt>
    <dgm:pt modelId="{09DEE431-59C2-456B-9649-ED1970AAB5DC}" type="pres">
      <dgm:prSet presAssocID="{6E7BB743-D22D-4CBB-950B-6FA30BC48699}" presName="node" presStyleLbl="node1" presStyleIdx="1" presStyleCnt="5" custScaleX="141567" custScaleY="79555" custRadScaleRad="43776" custRadScaleInc="-240104">
        <dgm:presLayoutVars>
          <dgm:bulletEnabled val="1"/>
        </dgm:presLayoutVars>
      </dgm:prSet>
      <dgm:spPr/>
      <dgm:t>
        <a:bodyPr/>
        <a:lstStyle/>
        <a:p>
          <a:endParaRPr lang="it-IT"/>
        </a:p>
      </dgm:t>
    </dgm:pt>
    <dgm:pt modelId="{985DC501-B10E-49EE-8C12-8E16AE5B6FE1}" type="pres">
      <dgm:prSet presAssocID="{FACFA3F2-14E8-4432-9960-D0EDCFDD704D}" presName="parTrans" presStyleLbl="sibTrans2D1" presStyleIdx="2" presStyleCnt="5"/>
      <dgm:spPr/>
      <dgm:t>
        <a:bodyPr/>
        <a:lstStyle/>
        <a:p>
          <a:endParaRPr lang="it-IT"/>
        </a:p>
      </dgm:t>
    </dgm:pt>
    <dgm:pt modelId="{6AF7DCA0-C205-41EE-A134-8BE17210ADC1}" type="pres">
      <dgm:prSet presAssocID="{FACFA3F2-14E8-4432-9960-D0EDCFDD704D}" presName="connectorText" presStyleLbl="sibTrans2D1" presStyleIdx="2" presStyleCnt="5"/>
      <dgm:spPr/>
      <dgm:t>
        <a:bodyPr/>
        <a:lstStyle/>
        <a:p>
          <a:endParaRPr lang="it-IT"/>
        </a:p>
      </dgm:t>
    </dgm:pt>
    <dgm:pt modelId="{CB0B86DF-2799-4441-96E0-B65CBE148870}" type="pres">
      <dgm:prSet presAssocID="{A9B6D323-CE71-40EC-91E6-7BD9228061CB}" presName="node" presStyleLbl="node1" presStyleIdx="2" presStyleCnt="5" custScaleX="228666" custScaleY="121224" custRadScaleRad="139854" custRadScaleInc="-185023">
        <dgm:presLayoutVars>
          <dgm:bulletEnabled val="1"/>
        </dgm:presLayoutVars>
      </dgm:prSet>
      <dgm:spPr/>
      <dgm:t>
        <a:bodyPr/>
        <a:lstStyle/>
        <a:p>
          <a:endParaRPr lang="it-IT"/>
        </a:p>
      </dgm:t>
    </dgm:pt>
    <dgm:pt modelId="{0B117ED6-5461-4127-8CF4-62237A1C82B8}" type="pres">
      <dgm:prSet presAssocID="{1DA5243D-6C75-4F2B-9FC1-4C0C67F64064}" presName="parTrans" presStyleLbl="sibTrans2D1" presStyleIdx="3" presStyleCnt="5"/>
      <dgm:spPr/>
      <dgm:t>
        <a:bodyPr/>
        <a:lstStyle/>
        <a:p>
          <a:endParaRPr lang="it-IT"/>
        </a:p>
      </dgm:t>
    </dgm:pt>
    <dgm:pt modelId="{48FBC50D-8B0A-41E1-BE3F-BBB4912969A1}" type="pres">
      <dgm:prSet presAssocID="{1DA5243D-6C75-4F2B-9FC1-4C0C67F64064}" presName="connectorText" presStyleLbl="sibTrans2D1" presStyleIdx="3" presStyleCnt="5"/>
      <dgm:spPr/>
      <dgm:t>
        <a:bodyPr/>
        <a:lstStyle/>
        <a:p>
          <a:endParaRPr lang="it-IT"/>
        </a:p>
      </dgm:t>
    </dgm:pt>
    <dgm:pt modelId="{10B11818-B514-492E-B034-814BFCABC5B3}" type="pres">
      <dgm:prSet presAssocID="{5E0B6813-16F1-4128-9938-6CC1932511FF}" presName="node" presStyleLbl="node1" presStyleIdx="3" presStyleCnt="5" custScaleX="193472" custScaleY="131181" custRadScaleRad="161964" custRadScaleInc="-274795">
        <dgm:presLayoutVars>
          <dgm:bulletEnabled val="1"/>
        </dgm:presLayoutVars>
      </dgm:prSet>
      <dgm:spPr/>
      <dgm:t>
        <a:bodyPr/>
        <a:lstStyle/>
        <a:p>
          <a:endParaRPr lang="it-IT"/>
        </a:p>
      </dgm:t>
    </dgm:pt>
    <dgm:pt modelId="{38F272ED-9D85-4232-881D-825CF75FA0FC}" type="pres">
      <dgm:prSet presAssocID="{D365095A-3FAB-4158-8872-D5228B92035D}" presName="parTrans" presStyleLbl="sibTrans2D1" presStyleIdx="4" presStyleCnt="5"/>
      <dgm:spPr/>
      <dgm:t>
        <a:bodyPr/>
        <a:lstStyle/>
        <a:p>
          <a:endParaRPr lang="it-IT"/>
        </a:p>
      </dgm:t>
    </dgm:pt>
    <dgm:pt modelId="{55E9F8AC-5416-422F-8BA4-98C74231696F}" type="pres">
      <dgm:prSet presAssocID="{D365095A-3FAB-4158-8872-D5228B92035D}" presName="connectorText" presStyleLbl="sibTrans2D1" presStyleIdx="4" presStyleCnt="5"/>
      <dgm:spPr/>
      <dgm:t>
        <a:bodyPr/>
        <a:lstStyle/>
        <a:p>
          <a:endParaRPr lang="it-IT"/>
        </a:p>
      </dgm:t>
    </dgm:pt>
    <dgm:pt modelId="{1726E806-7F2C-4472-844C-657A5053CFCC}" type="pres">
      <dgm:prSet presAssocID="{F905FC5B-74C2-4F53-B2CE-FD9840E38535}" presName="node" presStyleLbl="node1" presStyleIdx="4" presStyleCnt="5" custScaleX="229572" custScaleY="151579" custRadScaleRad="182150" custRadScaleInc="-114474">
        <dgm:presLayoutVars>
          <dgm:bulletEnabled val="1"/>
        </dgm:presLayoutVars>
      </dgm:prSet>
      <dgm:spPr/>
      <dgm:t>
        <a:bodyPr/>
        <a:lstStyle/>
        <a:p>
          <a:endParaRPr lang="it-IT"/>
        </a:p>
      </dgm:t>
    </dgm:pt>
  </dgm:ptLst>
  <dgm:cxnLst>
    <dgm:cxn modelId="{6BB173CF-32F3-4F41-BCA3-3379F6E0651F}" type="presOf" srcId="{A7F3BEBB-F39C-4AB7-90FB-153E3D463264}" destId="{DB1EFB6C-AD8B-4304-A554-AC31E50FAED9}" srcOrd="1" destOrd="0" presId="urn:microsoft.com/office/officeart/2005/8/layout/radial5"/>
    <dgm:cxn modelId="{34E1D5F7-2DCC-4CDA-AD72-09A4E167916C}" srcId="{6C73E641-BF47-43E8-AE5B-E19C35B0984E}" destId="{01FC3A39-D62F-46BE-9265-DF696BF3B7F0}" srcOrd="0" destOrd="0" parTransId="{A7F3BEBB-F39C-4AB7-90FB-153E3D463264}" sibTransId="{B610DDCD-CE7F-4FA0-99FF-0DD765E4D253}"/>
    <dgm:cxn modelId="{1719DDBA-5BC7-40F9-9C36-D16644448B2F}" type="presOf" srcId="{66D55D53-823D-4C3D-9987-EA68BD52AFDA}" destId="{7EA3A396-5243-4C79-9B60-C80554F81C6D}" srcOrd="1" destOrd="0" presId="urn:microsoft.com/office/officeart/2005/8/layout/radial5"/>
    <dgm:cxn modelId="{61840AEC-D8EE-4A9F-AF81-3F963B9D6C19}" srcId="{E6A6C090-9FCC-4CAB-ADE8-8433B9C1FA9E}" destId="{6C73E641-BF47-43E8-AE5B-E19C35B0984E}" srcOrd="0" destOrd="0" parTransId="{790DC709-EF0E-47E5-9C7F-8E234A6C846B}" sibTransId="{E8953BD7-7C53-4E13-8814-DB39C36959B7}"/>
    <dgm:cxn modelId="{BB47DD4C-1C62-40D7-A4E5-772DD8F3630A}" type="presOf" srcId="{01FC3A39-D62F-46BE-9265-DF696BF3B7F0}" destId="{7D089E3B-1BFB-4117-AF67-2580B4682BC2}" srcOrd="0" destOrd="0" presId="urn:microsoft.com/office/officeart/2005/8/layout/radial5"/>
    <dgm:cxn modelId="{F753A9C0-DB06-4582-8F38-F0725A27FE3C}" type="presOf" srcId="{A9B6D323-CE71-40EC-91E6-7BD9228061CB}" destId="{CB0B86DF-2799-4441-96E0-B65CBE148870}" srcOrd="0" destOrd="0" presId="urn:microsoft.com/office/officeart/2005/8/layout/radial5"/>
    <dgm:cxn modelId="{81233CD6-1BA0-44D9-BE57-D758B340FB4C}" type="presOf" srcId="{1DA5243D-6C75-4F2B-9FC1-4C0C67F64064}" destId="{0B117ED6-5461-4127-8CF4-62237A1C82B8}" srcOrd="0" destOrd="0" presId="urn:microsoft.com/office/officeart/2005/8/layout/radial5"/>
    <dgm:cxn modelId="{3C106047-F3D2-4DF3-8B59-3B56EC8569AB}" type="presOf" srcId="{D365095A-3FAB-4158-8872-D5228B92035D}" destId="{38F272ED-9D85-4232-881D-825CF75FA0FC}" srcOrd="0" destOrd="0" presId="urn:microsoft.com/office/officeart/2005/8/layout/radial5"/>
    <dgm:cxn modelId="{C093A73B-33C0-4477-8531-A4818FB91410}" type="presOf" srcId="{F905FC5B-74C2-4F53-B2CE-FD9840E38535}" destId="{1726E806-7F2C-4472-844C-657A5053CFCC}" srcOrd="0" destOrd="0" presId="urn:microsoft.com/office/officeart/2005/8/layout/radial5"/>
    <dgm:cxn modelId="{C58C0BCA-4F94-4DB2-99C9-30E8E5CF757A}" type="presOf" srcId="{FACFA3F2-14E8-4432-9960-D0EDCFDD704D}" destId="{6AF7DCA0-C205-41EE-A134-8BE17210ADC1}" srcOrd="1" destOrd="0" presId="urn:microsoft.com/office/officeart/2005/8/layout/radial5"/>
    <dgm:cxn modelId="{94E32F5F-EAA4-45BB-93D6-FE332C04DC11}" srcId="{6C73E641-BF47-43E8-AE5B-E19C35B0984E}" destId="{5E0B6813-16F1-4128-9938-6CC1932511FF}" srcOrd="3" destOrd="0" parTransId="{1DA5243D-6C75-4F2B-9FC1-4C0C67F64064}" sibTransId="{B979807F-E33E-442D-834F-D59A96BA968E}"/>
    <dgm:cxn modelId="{378CA69A-EFAB-4A80-B81F-68DEB2C25CF2}" type="presOf" srcId="{A7F3BEBB-F39C-4AB7-90FB-153E3D463264}" destId="{858E9A4F-7828-4AD1-B70E-19EED43C3523}" srcOrd="0" destOrd="0" presId="urn:microsoft.com/office/officeart/2005/8/layout/radial5"/>
    <dgm:cxn modelId="{60175189-D5B5-47A9-BE17-AED0153F61FB}" type="presOf" srcId="{66D55D53-823D-4C3D-9987-EA68BD52AFDA}" destId="{BDBB92B6-A319-410B-B699-CACF68363918}" srcOrd="0" destOrd="0" presId="urn:microsoft.com/office/officeart/2005/8/layout/radial5"/>
    <dgm:cxn modelId="{439EDDCE-EE3D-4052-B7FB-186506532F79}" type="presOf" srcId="{E6A6C090-9FCC-4CAB-ADE8-8433B9C1FA9E}" destId="{E396B1C5-59EB-457C-9D75-684A9AAAB222}" srcOrd="0" destOrd="0" presId="urn:microsoft.com/office/officeart/2005/8/layout/radial5"/>
    <dgm:cxn modelId="{67E4B301-1F22-407D-A590-19E4F184CC8A}" type="presOf" srcId="{FACFA3F2-14E8-4432-9960-D0EDCFDD704D}" destId="{985DC501-B10E-49EE-8C12-8E16AE5B6FE1}" srcOrd="0" destOrd="0" presId="urn:microsoft.com/office/officeart/2005/8/layout/radial5"/>
    <dgm:cxn modelId="{9773B168-CD07-4D34-9A4D-639F65C5F3CC}" type="presOf" srcId="{6C73E641-BF47-43E8-AE5B-E19C35B0984E}" destId="{B9AB01A4-FAA3-4293-BC74-EF0E13F1F19C}" srcOrd="0" destOrd="0" presId="urn:microsoft.com/office/officeart/2005/8/layout/radial5"/>
    <dgm:cxn modelId="{8414571A-BD97-4705-9E52-07C33BED236C}" srcId="{6C73E641-BF47-43E8-AE5B-E19C35B0984E}" destId="{A9B6D323-CE71-40EC-91E6-7BD9228061CB}" srcOrd="2" destOrd="0" parTransId="{FACFA3F2-14E8-4432-9960-D0EDCFDD704D}" sibTransId="{F3E19AAD-66E2-4714-8FA9-4DFC4E10E0C1}"/>
    <dgm:cxn modelId="{D1BFAE03-FCA7-4D0D-A4EE-57F4EC59C7F1}" srcId="{6C73E641-BF47-43E8-AE5B-E19C35B0984E}" destId="{6E7BB743-D22D-4CBB-950B-6FA30BC48699}" srcOrd="1" destOrd="0" parTransId="{66D55D53-823D-4C3D-9987-EA68BD52AFDA}" sibTransId="{D96E44F1-52ED-47A3-82ED-BE69EF095BFC}"/>
    <dgm:cxn modelId="{82069E4F-08CE-4B01-A105-1C43D16B6528}" type="presOf" srcId="{D365095A-3FAB-4158-8872-D5228B92035D}" destId="{55E9F8AC-5416-422F-8BA4-98C74231696F}" srcOrd="1" destOrd="0" presId="urn:microsoft.com/office/officeart/2005/8/layout/radial5"/>
    <dgm:cxn modelId="{1F8F4DAC-32AA-4142-AC95-324F9F3AD0FA}" type="presOf" srcId="{6E7BB743-D22D-4CBB-950B-6FA30BC48699}" destId="{09DEE431-59C2-456B-9649-ED1970AAB5DC}" srcOrd="0" destOrd="0" presId="urn:microsoft.com/office/officeart/2005/8/layout/radial5"/>
    <dgm:cxn modelId="{8368C92B-A81F-4993-9B13-C1C3B3FAD3BE}" type="presOf" srcId="{1DA5243D-6C75-4F2B-9FC1-4C0C67F64064}" destId="{48FBC50D-8B0A-41E1-BE3F-BBB4912969A1}" srcOrd="1" destOrd="0" presId="urn:microsoft.com/office/officeart/2005/8/layout/radial5"/>
    <dgm:cxn modelId="{11DE42EE-E35B-4D32-A68B-51886A1AD374}" type="presOf" srcId="{5E0B6813-16F1-4128-9938-6CC1932511FF}" destId="{10B11818-B514-492E-B034-814BFCABC5B3}" srcOrd="0" destOrd="0" presId="urn:microsoft.com/office/officeart/2005/8/layout/radial5"/>
    <dgm:cxn modelId="{5ED9C034-E807-4039-9598-6FEE536A5025}" srcId="{6C73E641-BF47-43E8-AE5B-E19C35B0984E}" destId="{F905FC5B-74C2-4F53-B2CE-FD9840E38535}" srcOrd="4" destOrd="0" parTransId="{D365095A-3FAB-4158-8872-D5228B92035D}" sibTransId="{38D23771-F060-44D5-A180-42BEDF1E7C71}"/>
    <dgm:cxn modelId="{44AAB6C0-1055-4CD3-B274-0DD107A08830}" type="presParOf" srcId="{E396B1C5-59EB-457C-9D75-684A9AAAB222}" destId="{B9AB01A4-FAA3-4293-BC74-EF0E13F1F19C}" srcOrd="0" destOrd="0" presId="urn:microsoft.com/office/officeart/2005/8/layout/radial5"/>
    <dgm:cxn modelId="{15511358-DA2A-4D6D-BB62-8A79468CB5BB}" type="presParOf" srcId="{E396B1C5-59EB-457C-9D75-684A9AAAB222}" destId="{858E9A4F-7828-4AD1-B70E-19EED43C3523}" srcOrd="1" destOrd="0" presId="urn:microsoft.com/office/officeart/2005/8/layout/radial5"/>
    <dgm:cxn modelId="{E8069658-B1CE-40BD-BBD9-B900D0E07A06}" type="presParOf" srcId="{858E9A4F-7828-4AD1-B70E-19EED43C3523}" destId="{DB1EFB6C-AD8B-4304-A554-AC31E50FAED9}" srcOrd="0" destOrd="0" presId="urn:microsoft.com/office/officeart/2005/8/layout/radial5"/>
    <dgm:cxn modelId="{B37B13F0-BFC2-432F-B45D-D995164E3C8F}" type="presParOf" srcId="{E396B1C5-59EB-457C-9D75-684A9AAAB222}" destId="{7D089E3B-1BFB-4117-AF67-2580B4682BC2}" srcOrd="2" destOrd="0" presId="urn:microsoft.com/office/officeart/2005/8/layout/radial5"/>
    <dgm:cxn modelId="{FDBAFDA0-C898-400F-BD05-6B987B5931A7}" type="presParOf" srcId="{E396B1C5-59EB-457C-9D75-684A9AAAB222}" destId="{BDBB92B6-A319-410B-B699-CACF68363918}" srcOrd="3" destOrd="0" presId="urn:microsoft.com/office/officeart/2005/8/layout/radial5"/>
    <dgm:cxn modelId="{5D4D61A3-8575-4F3F-9D96-1711516810F4}" type="presParOf" srcId="{BDBB92B6-A319-410B-B699-CACF68363918}" destId="{7EA3A396-5243-4C79-9B60-C80554F81C6D}" srcOrd="0" destOrd="0" presId="urn:microsoft.com/office/officeart/2005/8/layout/radial5"/>
    <dgm:cxn modelId="{AB72F105-BB3A-4822-B2C0-9CD47CDD27FA}" type="presParOf" srcId="{E396B1C5-59EB-457C-9D75-684A9AAAB222}" destId="{09DEE431-59C2-456B-9649-ED1970AAB5DC}" srcOrd="4" destOrd="0" presId="urn:microsoft.com/office/officeart/2005/8/layout/radial5"/>
    <dgm:cxn modelId="{3252E726-4F90-4CBE-837E-216EBF2F26E2}" type="presParOf" srcId="{E396B1C5-59EB-457C-9D75-684A9AAAB222}" destId="{985DC501-B10E-49EE-8C12-8E16AE5B6FE1}" srcOrd="5" destOrd="0" presId="urn:microsoft.com/office/officeart/2005/8/layout/radial5"/>
    <dgm:cxn modelId="{8A1F40BB-9832-418E-BA1C-BB3118C036EE}" type="presParOf" srcId="{985DC501-B10E-49EE-8C12-8E16AE5B6FE1}" destId="{6AF7DCA0-C205-41EE-A134-8BE17210ADC1}" srcOrd="0" destOrd="0" presId="urn:microsoft.com/office/officeart/2005/8/layout/radial5"/>
    <dgm:cxn modelId="{2817F370-7B29-4355-99BB-369A2D8F8072}" type="presParOf" srcId="{E396B1C5-59EB-457C-9D75-684A9AAAB222}" destId="{CB0B86DF-2799-4441-96E0-B65CBE148870}" srcOrd="6" destOrd="0" presId="urn:microsoft.com/office/officeart/2005/8/layout/radial5"/>
    <dgm:cxn modelId="{13479B67-42C4-4397-8BC9-F44B8EEBE32A}" type="presParOf" srcId="{E396B1C5-59EB-457C-9D75-684A9AAAB222}" destId="{0B117ED6-5461-4127-8CF4-62237A1C82B8}" srcOrd="7" destOrd="0" presId="urn:microsoft.com/office/officeart/2005/8/layout/radial5"/>
    <dgm:cxn modelId="{CC91D65B-379C-4DDA-954E-1F690F2AC5A6}" type="presParOf" srcId="{0B117ED6-5461-4127-8CF4-62237A1C82B8}" destId="{48FBC50D-8B0A-41E1-BE3F-BBB4912969A1}" srcOrd="0" destOrd="0" presId="urn:microsoft.com/office/officeart/2005/8/layout/radial5"/>
    <dgm:cxn modelId="{F2742B33-A3AD-4B49-AADD-C63CABA81060}" type="presParOf" srcId="{E396B1C5-59EB-457C-9D75-684A9AAAB222}" destId="{10B11818-B514-492E-B034-814BFCABC5B3}" srcOrd="8" destOrd="0" presId="urn:microsoft.com/office/officeart/2005/8/layout/radial5"/>
    <dgm:cxn modelId="{7264FCB8-40FB-4A0F-A26E-8A5B342CF820}" type="presParOf" srcId="{E396B1C5-59EB-457C-9D75-684A9AAAB222}" destId="{38F272ED-9D85-4232-881D-825CF75FA0FC}" srcOrd="9" destOrd="0" presId="urn:microsoft.com/office/officeart/2005/8/layout/radial5"/>
    <dgm:cxn modelId="{058340E6-B7D3-4D14-9BA7-82A298CA733A}" type="presParOf" srcId="{38F272ED-9D85-4232-881D-825CF75FA0FC}" destId="{55E9F8AC-5416-422F-8BA4-98C74231696F}" srcOrd="0" destOrd="0" presId="urn:microsoft.com/office/officeart/2005/8/layout/radial5"/>
    <dgm:cxn modelId="{AE611C17-1C9D-4D0B-A162-67D6DD205CDA}" type="presParOf" srcId="{E396B1C5-59EB-457C-9D75-684A9AAAB222}" destId="{1726E806-7F2C-4472-844C-657A5053CFCC}" srcOrd="10"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A72A90-1FE0-4641-831F-97A0EEC2B5F6}"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it-IT"/>
        </a:p>
      </dgm:t>
    </dgm:pt>
    <dgm:pt modelId="{5B7ED420-4437-4DD8-B31F-0B9DB34306FC}">
      <dgm:prSet phldrT="[Testo]"/>
      <dgm:spPr/>
      <dgm:t>
        <a:bodyPr/>
        <a:lstStyle/>
        <a:p>
          <a:r>
            <a:rPr lang="it-IT" b="1" dirty="0" smtClean="0">
              <a:effectLst/>
              <a:latin typeface="+mj-lt"/>
            </a:rPr>
            <a:t>ACTION 1.2</a:t>
          </a:r>
          <a:endParaRPr lang="it-IT" dirty="0"/>
        </a:p>
      </dgm:t>
    </dgm:pt>
    <dgm:pt modelId="{8A3D077F-6019-4B73-99D4-94411D28E65B}" type="parTrans" cxnId="{62C4DD6E-E63F-42DB-B165-52DFD9D8A93E}">
      <dgm:prSet/>
      <dgm:spPr/>
      <dgm:t>
        <a:bodyPr/>
        <a:lstStyle/>
        <a:p>
          <a:endParaRPr lang="it-IT"/>
        </a:p>
      </dgm:t>
    </dgm:pt>
    <dgm:pt modelId="{5FD6D2CE-0644-408E-B3C7-90E7DE43191B}" type="sibTrans" cxnId="{62C4DD6E-E63F-42DB-B165-52DFD9D8A93E}">
      <dgm:prSet/>
      <dgm:spPr/>
      <dgm:t>
        <a:bodyPr/>
        <a:lstStyle/>
        <a:p>
          <a:endParaRPr lang="it-IT"/>
        </a:p>
      </dgm:t>
    </dgm:pt>
    <dgm:pt modelId="{F39C0B5E-2A7D-4136-A0DB-CC76898B0578}">
      <dgm:prSet phldrT="[Testo]" custT="1"/>
      <dgm:spPr/>
      <dgm:t>
        <a:bodyPr/>
        <a:lstStyle/>
        <a:p>
          <a:r>
            <a:rPr lang="it-IT" sz="2000" b="1" dirty="0" smtClean="0">
              <a:effectLst/>
            </a:rPr>
            <a:t>Project </a:t>
          </a:r>
          <a:r>
            <a:rPr lang="it-IT" sz="2000" b="1" dirty="0" err="1" smtClean="0">
              <a:effectLst/>
            </a:rPr>
            <a:t>coordination</a:t>
          </a:r>
          <a:r>
            <a:rPr lang="it-IT" sz="2000" b="1" dirty="0" smtClean="0">
              <a:effectLst/>
            </a:rPr>
            <a:t> </a:t>
          </a:r>
          <a:r>
            <a:rPr lang="it-IT" sz="2000" b="1" dirty="0" err="1" smtClean="0">
              <a:effectLst/>
            </a:rPr>
            <a:t>meetings</a:t>
          </a:r>
          <a:endParaRPr lang="it-IT" sz="2000" dirty="0"/>
        </a:p>
      </dgm:t>
    </dgm:pt>
    <dgm:pt modelId="{CFB466FB-8518-49E9-BCE4-8672709EA736}" type="parTrans" cxnId="{19405F77-C1D6-4610-BAC4-E4A4A6BB49BD}">
      <dgm:prSet/>
      <dgm:spPr/>
      <dgm:t>
        <a:bodyPr/>
        <a:lstStyle/>
        <a:p>
          <a:endParaRPr lang="it-IT"/>
        </a:p>
      </dgm:t>
    </dgm:pt>
    <dgm:pt modelId="{B41F114A-FC0F-4C09-AAA0-A9B1E58E910F}" type="sibTrans" cxnId="{19405F77-C1D6-4610-BAC4-E4A4A6BB49BD}">
      <dgm:prSet/>
      <dgm:spPr/>
      <dgm:t>
        <a:bodyPr/>
        <a:lstStyle/>
        <a:p>
          <a:endParaRPr lang="it-IT"/>
        </a:p>
      </dgm:t>
    </dgm:pt>
    <dgm:pt modelId="{DBC8DA31-0A8A-4F32-A09C-10A0817A664C}">
      <dgm:prSet phldrT="[Testo]"/>
      <dgm:spPr/>
      <dgm:t>
        <a:bodyPr/>
        <a:lstStyle/>
        <a:p>
          <a:r>
            <a:rPr lang="it-IT" b="1" dirty="0" smtClean="0">
              <a:effectLst/>
              <a:latin typeface="+mj-lt"/>
            </a:rPr>
            <a:t>DELIVERABLE </a:t>
          </a:r>
          <a:endParaRPr lang="it-IT" dirty="0"/>
        </a:p>
      </dgm:t>
    </dgm:pt>
    <dgm:pt modelId="{BC68DF8C-33F0-4994-95BE-7440743DE0BB}" type="parTrans" cxnId="{5481D8C3-51CD-4DF7-ABF3-6B9B940A9061}">
      <dgm:prSet/>
      <dgm:spPr/>
      <dgm:t>
        <a:bodyPr/>
        <a:lstStyle/>
        <a:p>
          <a:endParaRPr lang="it-IT"/>
        </a:p>
      </dgm:t>
    </dgm:pt>
    <dgm:pt modelId="{22AA8ED4-57EC-4B53-965D-7F8AD28262BC}" type="sibTrans" cxnId="{5481D8C3-51CD-4DF7-ABF3-6B9B940A9061}">
      <dgm:prSet/>
      <dgm:spPr/>
      <dgm:t>
        <a:bodyPr/>
        <a:lstStyle/>
        <a:p>
          <a:endParaRPr lang="it-IT"/>
        </a:p>
      </dgm:t>
    </dgm:pt>
    <dgm:pt modelId="{1D6D7798-057A-4CB1-9366-448051E65490}">
      <dgm:prSet phldrT="[Testo]" custT="1"/>
      <dgm:spPr/>
      <dgm:t>
        <a:bodyPr/>
        <a:lstStyle/>
        <a:p>
          <a:r>
            <a:rPr lang="it-IT" sz="2000" b="1" dirty="0" smtClean="0">
              <a:effectLst/>
            </a:rPr>
            <a:t>n. 5 minutes of the </a:t>
          </a:r>
          <a:r>
            <a:rPr lang="it-IT" sz="2000" b="1" dirty="0" err="1" smtClean="0">
              <a:effectLst/>
            </a:rPr>
            <a:t>project</a:t>
          </a:r>
          <a:r>
            <a:rPr lang="it-IT" sz="2000" b="1" dirty="0" smtClean="0">
              <a:effectLst/>
            </a:rPr>
            <a:t> </a:t>
          </a:r>
          <a:r>
            <a:rPr lang="it-IT" sz="2000" b="1" dirty="0" err="1" smtClean="0">
              <a:effectLst/>
            </a:rPr>
            <a:t>coordination</a:t>
          </a:r>
          <a:r>
            <a:rPr lang="it-IT" sz="2000" b="1" dirty="0" smtClean="0">
              <a:effectLst/>
            </a:rPr>
            <a:t> </a:t>
          </a:r>
          <a:r>
            <a:rPr lang="it-IT" sz="2000" b="1" dirty="0" err="1" smtClean="0">
              <a:effectLst/>
            </a:rPr>
            <a:t>meetings</a:t>
          </a:r>
          <a:endParaRPr lang="it-IT" sz="2000" dirty="0"/>
        </a:p>
      </dgm:t>
    </dgm:pt>
    <dgm:pt modelId="{004C1713-3439-4ABD-9117-B3C7F343E251}" type="parTrans" cxnId="{654C7ADF-967C-47C8-967D-FE4F3571DF04}">
      <dgm:prSet/>
      <dgm:spPr/>
      <dgm:t>
        <a:bodyPr/>
        <a:lstStyle/>
        <a:p>
          <a:endParaRPr lang="it-IT"/>
        </a:p>
      </dgm:t>
    </dgm:pt>
    <dgm:pt modelId="{03F8938D-B487-4A91-94AA-4C49CE48D80E}" type="sibTrans" cxnId="{654C7ADF-967C-47C8-967D-FE4F3571DF04}">
      <dgm:prSet/>
      <dgm:spPr/>
      <dgm:t>
        <a:bodyPr/>
        <a:lstStyle/>
        <a:p>
          <a:endParaRPr lang="it-IT"/>
        </a:p>
      </dgm:t>
    </dgm:pt>
    <dgm:pt modelId="{21CD60A2-D93D-4403-AF0E-A0BB1B699588}">
      <dgm:prSet phldrT="[Testo]"/>
      <dgm:spPr/>
      <dgm:t>
        <a:bodyPr/>
        <a:lstStyle/>
        <a:p>
          <a:r>
            <a:rPr lang="it-IT" b="1" dirty="0" smtClean="0">
              <a:effectLst/>
              <a:latin typeface="+mj-lt"/>
            </a:rPr>
            <a:t>CONTRIBUTION TO DELIBERABLE</a:t>
          </a:r>
          <a:endParaRPr lang="it-IT" dirty="0"/>
        </a:p>
      </dgm:t>
    </dgm:pt>
    <dgm:pt modelId="{21F681F4-0246-4713-A83A-D3113707D32D}" type="parTrans" cxnId="{4743B5A2-85E3-43CC-AD39-BA92EB72C48E}">
      <dgm:prSet/>
      <dgm:spPr/>
      <dgm:t>
        <a:bodyPr/>
        <a:lstStyle/>
        <a:p>
          <a:endParaRPr lang="it-IT"/>
        </a:p>
      </dgm:t>
    </dgm:pt>
    <dgm:pt modelId="{708B184D-381D-4A2E-B1FF-73AA5703DA07}" type="sibTrans" cxnId="{4743B5A2-85E3-43CC-AD39-BA92EB72C48E}">
      <dgm:prSet/>
      <dgm:spPr/>
      <dgm:t>
        <a:bodyPr/>
        <a:lstStyle/>
        <a:p>
          <a:endParaRPr lang="it-IT"/>
        </a:p>
      </dgm:t>
    </dgm:pt>
    <dgm:pt modelId="{B518E5B1-E0C0-4CDC-882A-D1AAE1FA37A9}">
      <dgm:prSet phldrT="[Testo]" custT="1"/>
      <dgm:spPr/>
      <dgm:t>
        <a:bodyPr/>
        <a:lstStyle/>
        <a:p>
          <a:r>
            <a:rPr lang="it-IT" sz="2000" b="1" dirty="0" err="1" smtClean="0">
              <a:effectLst/>
            </a:rPr>
            <a:t>Participation</a:t>
          </a:r>
          <a:r>
            <a:rPr lang="it-IT" sz="2000" b="1" dirty="0" smtClean="0">
              <a:effectLst/>
            </a:rPr>
            <a:t> in n. 5 </a:t>
          </a:r>
          <a:r>
            <a:rPr lang="it-IT" sz="2000" b="1" dirty="0" err="1" smtClean="0">
              <a:effectLst/>
            </a:rPr>
            <a:t>coorditnation</a:t>
          </a:r>
          <a:r>
            <a:rPr lang="it-IT" sz="2000" b="1" dirty="0" smtClean="0">
              <a:effectLst/>
            </a:rPr>
            <a:t> </a:t>
          </a:r>
          <a:r>
            <a:rPr lang="it-IT" sz="2000" b="1" dirty="0" err="1" smtClean="0">
              <a:effectLst/>
            </a:rPr>
            <a:t>meetings</a:t>
          </a:r>
          <a:endParaRPr lang="it-IT" sz="2000" dirty="0"/>
        </a:p>
      </dgm:t>
    </dgm:pt>
    <dgm:pt modelId="{C8A71E23-FE96-4190-B444-63787B0C9CB4}" type="parTrans" cxnId="{A57BE0F2-1B10-4824-AC75-3613CACF5F36}">
      <dgm:prSet/>
      <dgm:spPr/>
      <dgm:t>
        <a:bodyPr/>
        <a:lstStyle/>
        <a:p>
          <a:endParaRPr lang="it-IT"/>
        </a:p>
      </dgm:t>
    </dgm:pt>
    <dgm:pt modelId="{B7091500-620F-49DB-92AD-02692263DE95}" type="sibTrans" cxnId="{A57BE0F2-1B10-4824-AC75-3613CACF5F36}">
      <dgm:prSet/>
      <dgm:spPr/>
      <dgm:t>
        <a:bodyPr/>
        <a:lstStyle/>
        <a:p>
          <a:endParaRPr lang="it-IT"/>
        </a:p>
      </dgm:t>
    </dgm:pt>
    <dgm:pt modelId="{2DA6B1D8-5595-4AFE-9650-203D8131FD89}" type="pres">
      <dgm:prSet presAssocID="{84A72A90-1FE0-4641-831F-97A0EEC2B5F6}" presName="Name0" presStyleCnt="0">
        <dgm:presLayoutVars>
          <dgm:dir/>
          <dgm:animLvl val="lvl"/>
          <dgm:resizeHandles val="exact"/>
        </dgm:presLayoutVars>
      </dgm:prSet>
      <dgm:spPr/>
      <dgm:t>
        <a:bodyPr/>
        <a:lstStyle/>
        <a:p>
          <a:endParaRPr lang="it-IT"/>
        </a:p>
      </dgm:t>
    </dgm:pt>
    <dgm:pt modelId="{916386AA-CF88-48DC-9BAC-FE4B9D89A923}" type="pres">
      <dgm:prSet presAssocID="{5B7ED420-4437-4DD8-B31F-0B9DB34306FC}" presName="compositeNode" presStyleCnt="0">
        <dgm:presLayoutVars>
          <dgm:bulletEnabled val="1"/>
        </dgm:presLayoutVars>
      </dgm:prSet>
      <dgm:spPr/>
    </dgm:pt>
    <dgm:pt modelId="{EE76A51A-3FEF-4888-A761-F42E0C2B827F}" type="pres">
      <dgm:prSet presAssocID="{5B7ED420-4437-4DD8-B31F-0B9DB34306FC}" presName="bgRect" presStyleLbl="node1" presStyleIdx="0" presStyleCnt="3"/>
      <dgm:spPr/>
      <dgm:t>
        <a:bodyPr/>
        <a:lstStyle/>
        <a:p>
          <a:endParaRPr lang="it-IT"/>
        </a:p>
      </dgm:t>
    </dgm:pt>
    <dgm:pt modelId="{7840D16F-5DFB-4B93-93AA-D17364C87181}" type="pres">
      <dgm:prSet presAssocID="{5B7ED420-4437-4DD8-B31F-0B9DB34306FC}" presName="parentNode" presStyleLbl="node1" presStyleIdx="0" presStyleCnt="3">
        <dgm:presLayoutVars>
          <dgm:chMax val="0"/>
          <dgm:bulletEnabled val="1"/>
        </dgm:presLayoutVars>
      </dgm:prSet>
      <dgm:spPr/>
      <dgm:t>
        <a:bodyPr/>
        <a:lstStyle/>
        <a:p>
          <a:endParaRPr lang="it-IT"/>
        </a:p>
      </dgm:t>
    </dgm:pt>
    <dgm:pt modelId="{B9B8106E-4EE0-4729-9711-7AC026CA6A27}" type="pres">
      <dgm:prSet presAssocID="{5B7ED420-4437-4DD8-B31F-0B9DB34306FC}" presName="childNode" presStyleLbl="node1" presStyleIdx="0" presStyleCnt="3">
        <dgm:presLayoutVars>
          <dgm:bulletEnabled val="1"/>
        </dgm:presLayoutVars>
      </dgm:prSet>
      <dgm:spPr/>
      <dgm:t>
        <a:bodyPr/>
        <a:lstStyle/>
        <a:p>
          <a:endParaRPr lang="it-IT"/>
        </a:p>
      </dgm:t>
    </dgm:pt>
    <dgm:pt modelId="{6F3C4E15-395D-4CCC-BAC0-DD7AE3F81C94}" type="pres">
      <dgm:prSet presAssocID="{5FD6D2CE-0644-408E-B3C7-90E7DE43191B}" presName="hSp" presStyleCnt="0"/>
      <dgm:spPr/>
    </dgm:pt>
    <dgm:pt modelId="{3A022EA2-34A3-4AB3-BE22-C584ED53EDDB}" type="pres">
      <dgm:prSet presAssocID="{5FD6D2CE-0644-408E-B3C7-90E7DE43191B}" presName="vProcSp" presStyleCnt="0"/>
      <dgm:spPr/>
    </dgm:pt>
    <dgm:pt modelId="{83CD40F7-0C7F-47C8-9EFB-C7F41DD335A7}" type="pres">
      <dgm:prSet presAssocID="{5FD6D2CE-0644-408E-B3C7-90E7DE43191B}" presName="vSp1" presStyleCnt="0"/>
      <dgm:spPr/>
    </dgm:pt>
    <dgm:pt modelId="{59D0321A-5FCA-4E5A-A92B-BACE7E54396A}" type="pres">
      <dgm:prSet presAssocID="{5FD6D2CE-0644-408E-B3C7-90E7DE43191B}" presName="simulatedConn" presStyleLbl="solidFgAcc1" presStyleIdx="0" presStyleCnt="2"/>
      <dgm:spPr/>
    </dgm:pt>
    <dgm:pt modelId="{CD92609D-B14F-4399-BA41-CE6D21F76EA7}" type="pres">
      <dgm:prSet presAssocID="{5FD6D2CE-0644-408E-B3C7-90E7DE43191B}" presName="vSp2" presStyleCnt="0"/>
      <dgm:spPr/>
    </dgm:pt>
    <dgm:pt modelId="{912A67AF-87FF-4714-8CE1-3E4127453DD9}" type="pres">
      <dgm:prSet presAssocID="{5FD6D2CE-0644-408E-B3C7-90E7DE43191B}" presName="sibTrans" presStyleCnt="0"/>
      <dgm:spPr/>
    </dgm:pt>
    <dgm:pt modelId="{6D65825A-1190-4335-A6AA-F5F99F794617}" type="pres">
      <dgm:prSet presAssocID="{DBC8DA31-0A8A-4F32-A09C-10A0817A664C}" presName="compositeNode" presStyleCnt="0">
        <dgm:presLayoutVars>
          <dgm:bulletEnabled val="1"/>
        </dgm:presLayoutVars>
      </dgm:prSet>
      <dgm:spPr/>
    </dgm:pt>
    <dgm:pt modelId="{ED3E27E1-78B8-49B6-A4F7-661F6B39A843}" type="pres">
      <dgm:prSet presAssocID="{DBC8DA31-0A8A-4F32-A09C-10A0817A664C}" presName="bgRect" presStyleLbl="node1" presStyleIdx="1" presStyleCnt="3"/>
      <dgm:spPr/>
      <dgm:t>
        <a:bodyPr/>
        <a:lstStyle/>
        <a:p>
          <a:endParaRPr lang="it-IT"/>
        </a:p>
      </dgm:t>
    </dgm:pt>
    <dgm:pt modelId="{27297EF0-D2BB-4A69-99D0-575FFFFFD89F}" type="pres">
      <dgm:prSet presAssocID="{DBC8DA31-0A8A-4F32-A09C-10A0817A664C}" presName="parentNode" presStyleLbl="node1" presStyleIdx="1" presStyleCnt="3">
        <dgm:presLayoutVars>
          <dgm:chMax val="0"/>
          <dgm:bulletEnabled val="1"/>
        </dgm:presLayoutVars>
      </dgm:prSet>
      <dgm:spPr/>
      <dgm:t>
        <a:bodyPr/>
        <a:lstStyle/>
        <a:p>
          <a:endParaRPr lang="it-IT"/>
        </a:p>
      </dgm:t>
    </dgm:pt>
    <dgm:pt modelId="{869BE6AD-598B-43E0-AA93-EB44B9C2577F}" type="pres">
      <dgm:prSet presAssocID="{DBC8DA31-0A8A-4F32-A09C-10A0817A664C}" presName="childNode" presStyleLbl="node1" presStyleIdx="1" presStyleCnt="3">
        <dgm:presLayoutVars>
          <dgm:bulletEnabled val="1"/>
        </dgm:presLayoutVars>
      </dgm:prSet>
      <dgm:spPr/>
      <dgm:t>
        <a:bodyPr/>
        <a:lstStyle/>
        <a:p>
          <a:endParaRPr lang="it-IT"/>
        </a:p>
      </dgm:t>
    </dgm:pt>
    <dgm:pt modelId="{B472A6A8-F117-4021-9C83-5C530B730478}" type="pres">
      <dgm:prSet presAssocID="{22AA8ED4-57EC-4B53-965D-7F8AD28262BC}" presName="hSp" presStyleCnt="0"/>
      <dgm:spPr/>
    </dgm:pt>
    <dgm:pt modelId="{C0655712-433B-4176-B6E9-2B437D543A8C}" type="pres">
      <dgm:prSet presAssocID="{22AA8ED4-57EC-4B53-965D-7F8AD28262BC}" presName="vProcSp" presStyleCnt="0"/>
      <dgm:spPr/>
    </dgm:pt>
    <dgm:pt modelId="{A4E513E5-FBC0-4862-8775-84AD577941AD}" type="pres">
      <dgm:prSet presAssocID="{22AA8ED4-57EC-4B53-965D-7F8AD28262BC}" presName="vSp1" presStyleCnt="0"/>
      <dgm:spPr/>
    </dgm:pt>
    <dgm:pt modelId="{FB591FFD-8014-4E7F-B56E-12F347FEFEB6}" type="pres">
      <dgm:prSet presAssocID="{22AA8ED4-57EC-4B53-965D-7F8AD28262BC}" presName="simulatedConn" presStyleLbl="solidFgAcc1" presStyleIdx="1" presStyleCnt="2"/>
      <dgm:spPr/>
    </dgm:pt>
    <dgm:pt modelId="{B08A9D2E-B650-472F-A922-3550ABA4F518}" type="pres">
      <dgm:prSet presAssocID="{22AA8ED4-57EC-4B53-965D-7F8AD28262BC}" presName="vSp2" presStyleCnt="0"/>
      <dgm:spPr/>
    </dgm:pt>
    <dgm:pt modelId="{F0F8C8A0-9774-465D-9DC1-EB033F580856}" type="pres">
      <dgm:prSet presAssocID="{22AA8ED4-57EC-4B53-965D-7F8AD28262BC}" presName="sibTrans" presStyleCnt="0"/>
      <dgm:spPr/>
    </dgm:pt>
    <dgm:pt modelId="{536113E4-D7F2-4284-9F9C-E7FF27A314B5}" type="pres">
      <dgm:prSet presAssocID="{21CD60A2-D93D-4403-AF0E-A0BB1B699588}" presName="compositeNode" presStyleCnt="0">
        <dgm:presLayoutVars>
          <dgm:bulletEnabled val="1"/>
        </dgm:presLayoutVars>
      </dgm:prSet>
      <dgm:spPr/>
    </dgm:pt>
    <dgm:pt modelId="{CE3115FF-756F-4BCB-9A47-DC3E76316BE4}" type="pres">
      <dgm:prSet presAssocID="{21CD60A2-D93D-4403-AF0E-A0BB1B699588}" presName="bgRect" presStyleLbl="node1" presStyleIdx="2" presStyleCnt="3"/>
      <dgm:spPr/>
      <dgm:t>
        <a:bodyPr/>
        <a:lstStyle/>
        <a:p>
          <a:endParaRPr lang="it-IT"/>
        </a:p>
      </dgm:t>
    </dgm:pt>
    <dgm:pt modelId="{43BB3251-6C75-4022-860C-CA85BA403C68}" type="pres">
      <dgm:prSet presAssocID="{21CD60A2-D93D-4403-AF0E-A0BB1B699588}" presName="parentNode" presStyleLbl="node1" presStyleIdx="2" presStyleCnt="3">
        <dgm:presLayoutVars>
          <dgm:chMax val="0"/>
          <dgm:bulletEnabled val="1"/>
        </dgm:presLayoutVars>
      </dgm:prSet>
      <dgm:spPr/>
      <dgm:t>
        <a:bodyPr/>
        <a:lstStyle/>
        <a:p>
          <a:endParaRPr lang="it-IT"/>
        </a:p>
      </dgm:t>
    </dgm:pt>
    <dgm:pt modelId="{8361D098-DA88-49B7-8A18-713F448B206B}" type="pres">
      <dgm:prSet presAssocID="{21CD60A2-D93D-4403-AF0E-A0BB1B699588}" presName="childNode" presStyleLbl="node1" presStyleIdx="2" presStyleCnt="3">
        <dgm:presLayoutVars>
          <dgm:bulletEnabled val="1"/>
        </dgm:presLayoutVars>
      </dgm:prSet>
      <dgm:spPr/>
      <dgm:t>
        <a:bodyPr/>
        <a:lstStyle/>
        <a:p>
          <a:endParaRPr lang="it-IT"/>
        </a:p>
      </dgm:t>
    </dgm:pt>
  </dgm:ptLst>
  <dgm:cxnLst>
    <dgm:cxn modelId="{46778C3F-F1D7-456C-92EE-B20E051EF41E}" type="presOf" srcId="{21CD60A2-D93D-4403-AF0E-A0BB1B699588}" destId="{43BB3251-6C75-4022-860C-CA85BA403C68}" srcOrd="1" destOrd="0" presId="urn:microsoft.com/office/officeart/2005/8/layout/hProcess7"/>
    <dgm:cxn modelId="{1CD5B95D-064E-4F15-8B95-855D677E1EC3}" type="presOf" srcId="{DBC8DA31-0A8A-4F32-A09C-10A0817A664C}" destId="{ED3E27E1-78B8-49B6-A4F7-661F6B39A843}" srcOrd="0" destOrd="0" presId="urn:microsoft.com/office/officeart/2005/8/layout/hProcess7"/>
    <dgm:cxn modelId="{62C4DD6E-E63F-42DB-B165-52DFD9D8A93E}" srcId="{84A72A90-1FE0-4641-831F-97A0EEC2B5F6}" destId="{5B7ED420-4437-4DD8-B31F-0B9DB34306FC}" srcOrd="0" destOrd="0" parTransId="{8A3D077F-6019-4B73-99D4-94411D28E65B}" sibTransId="{5FD6D2CE-0644-408E-B3C7-90E7DE43191B}"/>
    <dgm:cxn modelId="{E31ACFF9-5E92-4507-822B-0CD4817ED468}" type="presOf" srcId="{B518E5B1-E0C0-4CDC-882A-D1AAE1FA37A9}" destId="{8361D098-DA88-49B7-8A18-713F448B206B}" srcOrd="0" destOrd="0" presId="urn:microsoft.com/office/officeart/2005/8/layout/hProcess7"/>
    <dgm:cxn modelId="{4743B5A2-85E3-43CC-AD39-BA92EB72C48E}" srcId="{84A72A90-1FE0-4641-831F-97A0EEC2B5F6}" destId="{21CD60A2-D93D-4403-AF0E-A0BB1B699588}" srcOrd="2" destOrd="0" parTransId="{21F681F4-0246-4713-A83A-D3113707D32D}" sibTransId="{708B184D-381D-4A2E-B1FF-73AA5703DA07}"/>
    <dgm:cxn modelId="{6800C75B-9023-4CDB-AA1A-074A4FED78A5}" type="presOf" srcId="{5B7ED420-4437-4DD8-B31F-0B9DB34306FC}" destId="{EE76A51A-3FEF-4888-A761-F42E0C2B827F}" srcOrd="0" destOrd="0" presId="urn:microsoft.com/office/officeart/2005/8/layout/hProcess7"/>
    <dgm:cxn modelId="{C292496C-B137-4D35-90B5-8CBE95708818}" type="presOf" srcId="{5B7ED420-4437-4DD8-B31F-0B9DB34306FC}" destId="{7840D16F-5DFB-4B93-93AA-D17364C87181}" srcOrd="1" destOrd="0" presId="urn:microsoft.com/office/officeart/2005/8/layout/hProcess7"/>
    <dgm:cxn modelId="{FA455CAD-ECA7-47F2-9FA4-91AB2808172B}" type="presOf" srcId="{84A72A90-1FE0-4641-831F-97A0EEC2B5F6}" destId="{2DA6B1D8-5595-4AFE-9650-203D8131FD89}" srcOrd="0" destOrd="0" presId="urn:microsoft.com/office/officeart/2005/8/layout/hProcess7"/>
    <dgm:cxn modelId="{19405F77-C1D6-4610-BAC4-E4A4A6BB49BD}" srcId="{5B7ED420-4437-4DD8-B31F-0B9DB34306FC}" destId="{F39C0B5E-2A7D-4136-A0DB-CC76898B0578}" srcOrd="0" destOrd="0" parTransId="{CFB466FB-8518-49E9-BCE4-8672709EA736}" sibTransId="{B41F114A-FC0F-4C09-AAA0-A9B1E58E910F}"/>
    <dgm:cxn modelId="{320E6744-9064-4989-AA78-0FA6041CCC3C}" type="presOf" srcId="{1D6D7798-057A-4CB1-9366-448051E65490}" destId="{869BE6AD-598B-43E0-AA93-EB44B9C2577F}" srcOrd="0" destOrd="0" presId="urn:microsoft.com/office/officeart/2005/8/layout/hProcess7"/>
    <dgm:cxn modelId="{654C7ADF-967C-47C8-967D-FE4F3571DF04}" srcId="{DBC8DA31-0A8A-4F32-A09C-10A0817A664C}" destId="{1D6D7798-057A-4CB1-9366-448051E65490}" srcOrd="0" destOrd="0" parTransId="{004C1713-3439-4ABD-9117-B3C7F343E251}" sibTransId="{03F8938D-B487-4A91-94AA-4C49CE48D80E}"/>
    <dgm:cxn modelId="{1E8FF7F0-5903-40ED-801A-9AEB39CCA7B5}" type="presOf" srcId="{DBC8DA31-0A8A-4F32-A09C-10A0817A664C}" destId="{27297EF0-D2BB-4A69-99D0-575FFFFFD89F}" srcOrd="1" destOrd="0" presId="urn:microsoft.com/office/officeart/2005/8/layout/hProcess7"/>
    <dgm:cxn modelId="{61F64EC8-F326-406E-9122-4EFE52B6DADA}" type="presOf" srcId="{F39C0B5E-2A7D-4136-A0DB-CC76898B0578}" destId="{B9B8106E-4EE0-4729-9711-7AC026CA6A27}" srcOrd="0" destOrd="0" presId="urn:microsoft.com/office/officeart/2005/8/layout/hProcess7"/>
    <dgm:cxn modelId="{5481D8C3-51CD-4DF7-ABF3-6B9B940A9061}" srcId="{84A72A90-1FE0-4641-831F-97A0EEC2B5F6}" destId="{DBC8DA31-0A8A-4F32-A09C-10A0817A664C}" srcOrd="1" destOrd="0" parTransId="{BC68DF8C-33F0-4994-95BE-7440743DE0BB}" sibTransId="{22AA8ED4-57EC-4B53-965D-7F8AD28262BC}"/>
    <dgm:cxn modelId="{229733C4-AF2B-4242-84CF-8FDC4D29A5AA}" type="presOf" srcId="{21CD60A2-D93D-4403-AF0E-A0BB1B699588}" destId="{CE3115FF-756F-4BCB-9A47-DC3E76316BE4}" srcOrd="0" destOrd="0" presId="urn:microsoft.com/office/officeart/2005/8/layout/hProcess7"/>
    <dgm:cxn modelId="{A57BE0F2-1B10-4824-AC75-3613CACF5F36}" srcId="{21CD60A2-D93D-4403-AF0E-A0BB1B699588}" destId="{B518E5B1-E0C0-4CDC-882A-D1AAE1FA37A9}" srcOrd="0" destOrd="0" parTransId="{C8A71E23-FE96-4190-B444-63787B0C9CB4}" sibTransId="{B7091500-620F-49DB-92AD-02692263DE95}"/>
    <dgm:cxn modelId="{D6EA7D7F-D622-475C-8D93-68F48189A4C7}" type="presParOf" srcId="{2DA6B1D8-5595-4AFE-9650-203D8131FD89}" destId="{916386AA-CF88-48DC-9BAC-FE4B9D89A923}" srcOrd="0" destOrd="0" presId="urn:microsoft.com/office/officeart/2005/8/layout/hProcess7"/>
    <dgm:cxn modelId="{665BBAF8-19B7-4361-8D98-7CCE7CA72C06}" type="presParOf" srcId="{916386AA-CF88-48DC-9BAC-FE4B9D89A923}" destId="{EE76A51A-3FEF-4888-A761-F42E0C2B827F}" srcOrd="0" destOrd="0" presId="urn:microsoft.com/office/officeart/2005/8/layout/hProcess7"/>
    <dgm:cxn modelId="{996222C2-5C60-4A57-AFC6-B9733C130A9B}" type="presParOf" srcId="{916386AA-CF88-48DC-9BAC-FE4B9D89A923}" destId="{7840D16F-5DFB-4B93-93AA-D17364C87181}" srcOrd="1" destOrd="0" presId="urn:microsoft.com/office/officeart/2005/8/layout/hProcess7"/>
    <dgm:cxn modelId="{07690BE8-7637-46FF-B066-F91AF99A18FD}" type="presParOf" srcId="{916386AA-CF88-48DC-9BAC-FE4B9D89A923}" destId="{B9B8106E-4EE0-4729-9711-7AC026CA6A27}" srcOrd="2" destOrd="0" presId="urn:microsoft.com/office/officeart/2005/8/layout/hProcess7"/>
    <dgm:cxn modelId="{A8584F30-A23D-4396-A69F-8AA05A3EC039}" type="presParOf" srcId="{2DA6B1D8-5595-4AFE-9650-203D8131FD89}" destId="{6F3C4E15-395D-4CCC-BAC0-DD7AE3F81C94}" srcOrd="1" destOrd="0" presId="urn:microsoft.com/office/officeart/2005/8/layout/hProcess7"/>
    <dgm:cxn modelId="{D65B1FE0-017E-4E97-81FB-8886895F0B1F}" type="presParOf" srcId="{2DA6B1D8-5595-4AFE-9650-203D8131FD89}" destId="{3A022EA2-34A3-4AB3-BE22-C584ED53EDDB}" srcOrd="2" destOrd="0" presId="urn:microsoft.com/office/officeart/2005/8/layout/hProcess7"/>
    <dgm:cxn modelId="{02A50738-32D2-430D-868C-D67B06AEA5F0}" type="presParOf" srcId="{3A022EA2-34A3-4AB3-BE22-C584ED53EDDB}" destId="{83CD40F7-0C7F-47C8-9EFB-C7F41DD335A7}" srcOrd="0" destOrd="0" presId="urn:microsoft.com/office/officeart/2005/8/layout/hProcess7"/>
    <dgm:cxn modelId="{C5100F6C-D7B3-4747-B970-10C3878E6D1A}" type="presParOf" srcId="{3A022EA2-34A3-4AB3-BE22-C584ED53EDDB}" destId="{59D0321A-5FCA-4E5A-A92B-BACE7E54396A}" srcOrd="1" destOrd="0" presId="urn:microsoft.com/office/officeart/2005/8/layout/hProcess7"/>
    <dgm:cxn modelId="{5E830BEA-0CC6-46DD-94A2-3CB36D0F535C}" type="presParOf" srcId="{3A022EA2-34A3-4AB3-BE22-C584ED53EDDB}" destId="{CD92609D-B14F-4399-BA41-CE6D21F76EA7}" srcOrd="2" destOrd="0" presId="urn:microsoft.com/office/officeart/2005/8/layout/hProcess7"/>
    <dgm:cxn modelId="{71AF8194-E65E-4B54-88D7-736091A724F2}" type="presParOf" srcId="{2DA6B1D8-5595-4AFE-9650-203D8131FD89}" destId="{912A67AF-87FF-4714-8CE1-3E4127453DD9}" srcOrd="3" destOrd="0" presId="urn:microsoft.com/office/officeart/2005/8/layout/hProcess7"/>
    <dgm:cxn modelId="{6D427573-75A2-48ED-A5A4-6504AE2A4ED3}" type="presParOf" srcId="{2DA6B1D8-5595-4AFE-9650-203D8131FD89}" destId="{6D65825A-1190-4335-A6AA-F5F99F794617}" srcOrd="4" destOrd="0" presId="urn:microsoft.com/office/officeart/2005/8/layout/hProcess7"/>
    <dgm:cxn modelId="{F921D3B0-CB51-40B3-AECF-1BA6D5F7E419}" type="presParOf" srcId="{6D65825A-1190-4335-A6AA-F5F99F794617}" destId="{ED3E27E1-78B8-49B6-A4F7-661F6B39A843}" srcOrd="0" destOrd="0" presId="urn:microsoft.com/office/officeart/2005/8/layout/hProcess7"/>
    <dgm:cxn modelId="{C281BA8F-0B24-4152-A7FF-CCBAD2D2860E}" type="presParOf" srcId="{6D65825A-1190-4335-A6AA-F5F99F794617}" destId="{27297EF0-D2BB-4A69-99D0-575FFFFFD89F}" srcOrd="1" destOrd="0" presId="urn:microsoft.com/office/officeart/2005/8/layout/hProcess7"/>
    <dgm:cxn modelId="{40A989D5-045E-4AFA-AB74-327D15A14AD4}" type="presParOf" srcId="{6D65825A-1190-4335-A6AA-F5F99F794617}" destId="{869BE6AD-598B-43E0-AA93-EB44B9C2577F}" srcOrd="2" destOrd="0" presId="urn:microsoft.com/office/officeart/2005/8/layout/hProcess7"/>
    <dgm:cxn modelId="{A852FA78-1A92-4E37-B1F4-B9E7EBF497F9}" type="presParOf" srcId="{2DA6B1D8-5595-4AFE-9650-203D8131FD89}" destId="{B472A6A8-F117-4021-9C83-5C530B730478}" srcOrd="5" destOrd="0" presId="urn:microsoft.com/office/officeart/2005/8/layout/hProcess7"/>
    <dgm:cxn modelId="{9C884753-C195-4978-9F41-72910214412D}" type="presParOf" srcId="{2DA6B1D8-5595-4AFE-9650-203D8131FD89}" destId="{C0655712-433B-4176-B6E9-2B437D543A8C}" srcOrd="6" destOrd="0" presId="urn:microsoft.com/office/officeart/2005/8/layout/hProcess7"/>
    <dgm:cxn modelId="{8EB60B6F-7D75-47A4-8F1D-86C582A7BD35}" type="presParOf" srcId="{C0655712-433B-4176-B6E9-2B437D543A8C}" destId="{A4E513E5-FBC0-4862-8775-84AD577941AD}" srcOrd="0" destOrd="0" presId="urn:microsoft.com/office/officeart/2005/8/layout/hProcess7"/>
    <dgm:cxn modelId="{2ADA68EF-E2CE-4446-899B-BD1DBE892E87}" type="presParOf" srcId="{C0655712-433B-4176-B6E9-2B437D543A8C}" destId="{FB591FFD-8014-4E7F-B56E-12F347FEFEB6}" srcOrd="1" destOrd="0" presId="urn:microsoft.com/office/officeart/2005/8/layout/hProcess7"/>
    <dgm:cxn modelId="{BCDE6020-0919-45C6-AA97-FC08A795B138}" type="presParOf" srcId="{C0655712-433B-4176-B6E9-2B437D543A8C}" destId="{B08A9D2E-B650-472F-A922-3550ABA4F518}" srcOrd="2" destOrd="0" presId="urn:microsoft.com/office/officeart/2005/8/layout/hProcess7"/>
    <dgm:cxn modelId="{24A93645-3CCA-423C-8ACE-E716403C746B}" type="presParOf" srcId="{2DA6B1D8-5595-4AFE-9650-203D8131FD89}" destId="{F0F8C8A0-9774-465D-9DC1-EB033F580856}" srcOrd="7" destOrd="0" presId="urn:microsoft.com/office/officeart/2005/8/layout/hProcess7"/>
    <dgm:cxn modelId="{3E8B4E1A-E73F-411D-912F-F8D0701C7F5D}" type="presParOf" srcId="{2DA6B1D8-5595-4AFE-9650-203D8131FD89}" destId="{536113E4-D7F2-4284-9F9C-E7FF27A314B5}" srcOrd="8" destOrd="0" presId="urn:microsoft.com/office/officeart/2005/8/layout/hProcess7"/>
    <dgm:cxn modelId="{62ED6E15-0073-4B11-ACF8-2BA2370B9C0F}" type="presParOf" srcId="{536113E4-D7F2-4284-9F9C-E7FF27A314B5}" destId="{CE3115FF-756F-4BCB-9A47-DC3E76316BE4}" srcOrd="0" destOrd="0" presId="urn:microsoft.com/office/officeart/2005/8/layout/hProcess7"/>
    <dgm:cxn modelId="{1D31B0FE-8A71-414B-BC47-6EB834C5D83E}" type="presParOf" srcId="{536113E4-D7F2-4284-9F9C-E7FF27A314B5}" destId="{43BB3251-6C75-4022-860C-CA85BA403C68}" srcOrd="1" destOrd="0" presId="urn:microsoft.com/office/officeart/2005/8/layout/hProcess7"/>
    <dgm:cxn modelId="{19621FA6-AF8F-40AE-8E39-BBDDC72BF210}" type="presParOf" srcId="{536113E4-D7F2-4284-9F9C-E7FF27A314B5}" destId="{8361D098-DA88-49B7-8A18-713F448B206B}"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A72A90-1FE0-4641-831F-97A0EEC2B5F6}"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it-IT"/>
        </a:p>
      </dgm:t>
    </dgm:pt>
    <dgm:pt modelId="{5B7ED420-4437-4DD8-B31F-0B9DB34306FC}">
      <dgm:prSet phldrT="[Testo]"/>
      <dgm:spPr/>
      <dgm:t>
        <a:bodyPr/>
        <a:lstStyle/>
        <a:p>
          <a:r>
            <a:rPr lang="it-IT" b="1" dirty="0" smtClean="0">
              <a:effectLst/>
              <a:latin typeface="+mj-lt"/>
            </a:rPr>
            <a:t>ACTION 1.3</a:t>
          </a:r>
          <a:endParaRPr lang="it-IT" dirty="0"/>
        </a:p>
      </dgm:t>
    </dgm:pt>
    <dgm:pt modelId="{8A3D077F-6019-4B73-99D4-94411D28E65B}" type="parTrans" cxnId="{62C4DD6E-E63F-42DB-B165-52DFD9D8A93E}">
      <dgm:prSet/>
      <dgm:spPr/>
      <dgm:t>
        <a:bodyPr/>
        <a:lstStyle/>
        <a:p>
          <a:endParaRPr lang="it-IT"/>
        </a:p>
      </dgm:t>
    </dgm:pt>
    <dgm:pt modelId="{5FD6D2CE-0644-408E-B3C7-90E7DE43191B}" type="sibTrans" cxnId="{62C4DD6E-E63F-42DB-B165-52DFD9D8A93E}">
      <dgm:prSet/>
      <dgm:spPr/>
      <dgm:t>
        <a:bodyPr/>
        <a:lstStyle/>
        <a:p>
          <a:endParaRPr lang="it-IT"/>
        </a:p>
      </dgm:t>
    </dgm:pt>
    <dgm:pt modelId="{F39C0B5E-2A7D-4136-A0DB-CC76898B0578}">
      <dgm:prSet phldrT="[Testo]"/>
      <dgm:spPr/>
      <dgm:t>
        <a:bodyPr/>
        <a:lstStyle/>
        <a:p>
          <a:r>
            <a:rPr lang="it-IT" b="1" dirty="0" smtClean="0">
              <a:effectLst/>
            </a:rPr>
            <a:t>Project management and </a:t>
          </a:r>
          <a:r>
            <a:rPr lang="it-IT" b="1" dirty="0" err="1" smtClean="0">
              <a:effectLst/>
            </a:rPr>
            <a:t>external</a:t>
          </a:r>
          <a:r>
            <a:rPr lang="it-IT" b="1" dirty="0" smtClean="0">
              <a:effectLst/>
            </a:rPr>
            <a:t> audit</a:t>
          </a:r>
          <a:endParaRPr lang="it-IT" dirty="0"/>
        </a:p>
      </dgm:t>
    </dgm:pt>
    <dgm:pt modelId="{CFB466FB-8518-49E9-BCE4-8672709EA736}" type="parTrans" cxnId="{19405F77-C1D6-4610-BAC4-E4A4A6BB49BD}">
      <dgm:prSet/>
      <dgm:spPr/>
      <dgm:t>
        <a:bodyPr/>
        <a:lstStyle/>
        <a:p>
          <a:endParaRPr lang="it-IT"/>
        </a:p>
      </dgm:t>
    </dgm:pt>
    <dgm:pt modelId="{B41F114A-FC0F-4C09-AAA0-A9B1E58E910F}" type="sibTrans" cxnId="{19405F77-C1D6-4610-BAC4-E4A4A6BB49BD}">
      <dgm:prSet/>
      <dgm:spPr/>
      <dgm:t>
        <a:bodyPr/>
        <a:lstStyle/>
        <a:p>
          <a:endParaRPr lang="it-IT"/>
        </a:p>
      </dgm:t>
    </dgm:pt>
    <dgm:pt modelId="{DBC8DA31-0A8A-4F32-A09C-10A0817A664C}">
      <dgm:prSet phldrT="[Testo]"/>
      <dgm:spPr/>
      <dgm:t>
        <a:bodyPr/>
        <a:lstStyle/>
        <a:p>
          <a:r>
            <a:rPr lang="it-IT" b="1" dirty="0" smtClean="0">
              <a:effectLst/>
              <a:latin typeface="+mj-lt"/>
            </a:rPr>
            <a:t>DELIVERABLE </a:t>
          </a:r>
          <a:endParaRPr lang="it-IT" dirty="0"/>
        </a:p>
      </dgm:t>
    </dgm:pt>
    <dgm:pt modelId="{BC68DF8C-33F0-4994-95BE-7440743DE0BB}" type="parTrans" cxnId="{5481D8C3-51CD-4DF7-ABF3-6B9B940A9061}">
      <dgm:prSet/>
      <dgm:spPr/>
      <dgm:t>
        <a:bodyPr/>
        <a:lstStyle/>
        <a:p>
          <a:endParaRPr lang="it-IT"/>
        </a:p>
      </dgm:t>
    </dgm:pt>
    <dgm:pt modelId="{22AA8ED4-57EC-4B53-965D-7F8AD28262BC}" type="sibTrans" cxnId="{5481D8C3-51CD-4DF7-ABF3-6B9B940A9061}">
      <dgm:prSet/>
      <dgm:spPr/>
      <dgm:t>
        <a:bodyPr/>
        <a:lstStyle/>
        <a:p>
          <a:endParaRPr lang="it-IT"/>
        </a:p>
      </dgm:t>
    </dgm:pt>
    <dgm:pt modelId="{1D6D7798-057A-4CB1-9366-448051E65490}">
      <dgm:prSet phldrT="[Testo]"/>
      <dgm:spPr/>
      <dgm:t>
        <a:bodyPr/>
        <a:lstStyle/>
        <a:p>
          <a:r>
            <a:rPr lang="it-IT" b="1" dirty="0" smtClean="0">
              <a:effectLst/>
            </a:rPr>
            <a:t>n. 5 progress reports &amp; n. 8 auditing report</a:t>
          </a:r>
          <a:endParaRPr lang="it-IT" dirty="0"/>
        </a:p>
      </dgm:t>
    </dgm:pt>
    <dgm:pt modelId="{004C1713-3439-4ABD-9117-B3C7F343E251}" type="parTrans" cxnId="{654C7ADF-967C-47C8-967D-FE4F3571DF04}">
      <dgm:prSet/>
      <dgm:spPr/>
      <dgm:t>
        <a:bodyPr/>
        <a:lstStyle/>
        <a:p>
          <a:endParaRPr lang="it-IT"/>
        </a:p>
      </dgm:t>
    </dgm:pt>
    <dgm:pt modelId="{03F8938D-B487-4A91-94AA-4C49CE48D80E}" type="sibTrans" cxnId="{654C7ADF-967C-47C8-967D-FE4F3571DF04}">
      <dgm:prSet/>
      <dgm:spPr/>
      <dgm:t>
        <a:bodyPr/>
        <a:lstStyle/>
        <a:p>
          <a:endParaRPr lang="it-IT"/>
        </a:p>
      </dgm:t>
    </dgm:pt>
    <dgm:pt modelId="{21CD60A2-D93D-4403-AF0E-A0BB1B699588}">
      <dgm:prSet phldrT="[Testo]"/>
      <dgm:spPr/>
      <dgm:t>
        <a:bodyPr/>
        <a:lstStyle/>
        <a:p>
          <a:r>
            <a:rPr lang="it-IT" b="1" dirty="0" smtClean="0">
              <a:effectLst/>
              <a:latin typeface="+mj-lt"/>
            </a:rPr>
            <a:t>CONTRIBUTION TO DELIBERABLE</a:t>
          </a:r>
          <a:endParaRPr lang="it-IT" dirty="0"/>
        </a:p>
      </dgm:t>
    </dgm:pt>
    <dgm:pt modelId="{21F681F4-0246-4713-A83A-D3113707D32D}" type="parTrans" cxnId="{4743B5A2-85E3-43CC-AD39-BA92EB72C48E}">
      <dgm:prSet/>
      <dgm:spPr/>
      <dgm:t>
        <a:bodyPr/>
        <a:lstStyle/>
        <a:p>
          <a:endParaRPr lang="it-IT"/>
        </a:p>
      </dgm:t>
    </dgm:pt>
    <dgm:pt modelId="{708B184D-381D-4A2E-B1FF-73AA5703DA07}" type="sibTrans" cxnId="{4743B5A2-85E3-43CC-AD39-BA92EB72C48E}">
      <dgm:prSet/>
      <dgm:spPr/>
      <dgm:t>
        <a:bodyPr/>
        <a:lstStyle/>
        <a:p>
          <a:endParaRPr lang="it-IT"/>
        </a:p>
      </dgm:t>
    </dgm:pt>
    <dgm:pt modelId="{B518E5B1-E0C0-4CDC-882A-D1AAE1FA37A9}">
      <dgm:prSet phldrT="[Testo]"/>
      <dgm:spPr/>
      <dgm:t>
        <a:bodyPr/>
        <a:lstStyle/>
        <a:p>
          <a:r>
            <a:rPr lang="it-IT" b="1" dirty="0" smtClean="0">
              <a:effectLst/>
            </a:rPr>
            <a:t>Partner </a:t>
          </a:r>
          <a:r>
            <a:rPr lang="it-IT" b="1" dirty="0" err="1" smtClean="0">
              <a:effectLst/>
            </a:rPr>
            <a:t>contribution</a:t>
          </a:r>
          <a:r>
            <a:rPr lang="it-IT" b="1" dirty="0" smtClean="0">
              <a:effectLst/>
            </a:rPr>
            <a:t> to the progress report &amp; </a:t>
          </a:r>
          <a:r>
            <a:rPr lang="it-IT" b="1" dirty="0" err="1" smtClean="0">
              <a:effectLst/>
            </a:rPr>
            <a:t>Drafting</a:t>
          </a:r>
          <a:r>
            <a:rPr lang="it-IT" b="1" dirty="0" smtClean="0">
              <a:effectLst/>
            </a:rPr>
            <a:t> and </a:t>
          </a:r>
          <a:r>
            <a:rPr lang="it-IT" b="1" dirty="0" err="1" smtClean="0">
              <a:effectLst/>
            </a:rPr>
            <a:t>sending</a:t>
          </a:r>
          <a:r>
            <a:rPr lang="it-IT" b="1" dirty="0" smtClean="0">
              <a:effectLst/>
            </a:rPr>
            <a:t> to the LP the auditing reports</a:t>
          </a:r>
          <a:endParaRPr lang="it-IT" dirty="0"/>
        </a:p>
      </dgm:t>
    </dgm:pt>
    <dgm:pt modelId="{C8A71E23-FE96-4190-B444-63787B0C9CB4}" type="parTrans" cxnId="{A57BE0F2-1B10-4824-AC75-3613CACF5F36}">
      <dgm:prSet/>
      <dgm:spPr/>
      <dgm:t>
        <a:bodyPr/>
        <a:lstStyle/>
        <a:p>
          <a:endParaRPr lang="it-IT"/>
        </a:p>
      </dgm:t>
    </dgm:pt>
    <dgm:pt modelId="{B7091500-620F-49DB-92AD-02692263DE95}" type="sibTrans" cxnId="{A57BE0F2-1B10-4824-AC75-3613CACF5F36}">
      <dgm:prSet/>
      <dgm:spPr/>
      <dgm:t>
        <a:bodyPr/>
        <a:lstStyle/>
        <a:p>
          <a:endParaRPr lang="it-IT"/>
        </a:p>
      </dgm:t>
    </dgm:pt>
    <dgm:pt modelId="{2DA6B1D8-5595-4AFE-9650-203D8131FD89}" type="pres">
      <dgm:prSet presAssocID="{84A72A90-1FE0-4641-831F-97A0EEC2B5F6}" presName="Name0" presStyleCnt="0">
        <dgm:presLayoutVars>
          <dgm:dir/>
          <dgm:animLvl val="lvl"/>
          <dgm:resizeHandles val="exact"/>
        </dgm:presLayoutVars>
      </dgm:prSet>
      <dgm:spPr/>
      <dgm:t>
        <a:bodyPr/>
        <a:lstStyle/>
        <a:p>
          <a:endParaRPr lang="it-IT"/>
        </a:p>
      </dgm:t>
    </dgm:pt>
    <dgm:pt modelId="{916386AA-CF88-48DC-9BAC-FE4B9D89A923}" type="pres">
      <dgm:prSet presAssocID="{5B7ED420-4437-4DD8-B31F-0B9DB34306FC}" presName="compositeNode" presStyleCnt="0">
        <dgm:presLayoutVars>
          <dgm:bulletEnabled val="1"/>
        </dgm:presLayoutVars>
      </dgm:prSet>
      <dgm:spPr/>
    </dgm:pt>
    <dgm:pt modelId="{EE76A51A-3FEF-4888-A761-F42E0C2B827F}" type="pres">
      <dgm:prSet presAssocID="{5B7ED420-4437-4DD8-B31F-0B9DB34306FC}" presName="bgRect" presStyleLbl="node1" presStyleIdx="0" presStyleCnt="3"/>
      <dgm:spPr/>
      <dgm:t>
        <a:bodyPr/>
        <a:lstStyle/>
        <a:p>
          <a:endParaRPr lang="it-IT"/>
        </a:p>
      </dgm:t>
    </dgm:pt>
    <dgm:pt modelId="{7840D16F-5DFB-4B93-93AA-D17364C87181}" type="pres">
      <dgm:prSet presAssocID="{5B7ED420-4437-4DD8-B31F-0B9DB34306FC}" presName="parentNode" presStyleLbl="node1" presStyleIdx="0" presStyleCnt="3">
        <dgm:presLayoutVars>
          <dgm:chMax val="0"/>
          <dgm:bulletEnabled val="1"/>
        </dgm:presLayoutVars>
      </dgm:prSet>
      <dgm:spPr/>
      <dgm:t>
        <a:bodyPr/>
        <a:lstStyle/>
        <a:p>
          <a:endParaRPr lang="it-IT"/>
        </a:p>
      </dgm:t>
    </dgm:pt>
    <dgm:pt modelId="{B9B8106E-4EE0-4729-9711-7AC026CA6A27}" type="pres">
      <dgm:prSet presAssocID="{5B7ED420-4437-4DD8-B31F-0B9DB34306FC}" presName="childNode" presStyleLbl="node1" presStyleIdx="0" presStyleCnt="3">
        <dgm:presLayoutVars>
          <dgm:bulletEnabled val="1"/>
        </dgm:presLayoutVars>
      </dgm:prSet>
      <dgm:spPr/>
      <dgm:t>
        <a:bodyPr/>
        <a:lstStyle/>
        <a:p>
          <a:endParaRPr lang="it-IT"/>
        </a:p>
      </dgm:t>
    </dgm:pt>
    <dgm:pt modelId="{6F3C4E15-395D-4CCC-BAC0-DD7AE3F81C94}" type="pres">
      <dgm:prSet presAssocID="{5FD6D2CE-0644-408E-B3C7-90E7DE43191B}" presName="hSp" presStyleCnt="0"/>
      <dgm:spPr/>
    </dgm:pt>
    <dgm:pt modelId="{3A022EA2-34A3-4AB3-BE22-C584ED53EDDB}" type="pres">
      <dgm:prSet presAssocID="{5FD6D2CE-0644-408E-B3C7-90E7DE43191B}" presName="vProcSp" presStyleCnt="0"/>
      <dgm:spPr/>
    </dgm:pt>
    <dgm:pt modelId="{83CD40F7-0C7F-47C8-9EFB-C7F41DD335A7}" type="pres">
      <dgm:prSet presAssocID="{5FD6D2CE-0644-408E-B3C7-90E7DE43191B}" presName="vSp1" presStyleCnt="0"/>
      <dgm:spPr/>
    </dgm:pt>
    <dgm:pt modelId="{59D0321A-5FCA-4E5A-A92B-BACE7E54396A}" type="pres">
      <dgm:prSet presAssocID="{5FD6D2CE-0644-408E-B3C7-90E7DE43191B}" presName="simulatedConn" presStyleLbl="solidFgAcc1" presStyleIdx="0" presStyleCnt="2"/>
      <dgm:spPr/>
    </dgm:pt>
    <dgm:pt modelId="{CD92609D-B14F-4399-BA41-CE6D21F76EA7}" type="pres">
      <dgm:prSet presAssocID="{5FD6D2CE-0644-408E-B3C7-90E7DE43191B}" presName="vSp2" presStyleCnt="0"/>
      <dgm:spPr/>
    </dgm:pt>
    <dgm:pt modelId="{912A67AF-87FF-4714-8CE1-3E4127453DD9}" type="pres">
      <dgm:prSet presAssocID="{5FD6D2CE-0644-408E-B3C7-90E7DE43191B}" presName="sibTrans" presStyleCnt="0"/>
      <dgm:spPr/>
    </dgm:pt>
    <dgm:pt modelId="{6D65825A-1190-4335-A6AA-F5F99F794617}" type="pres">
      <dgm:prSet presAssocID="{DBC8DA31-0A8A-4F32-A09C-10A0817A664C}" presName="compositeNode" presStyleCnt="0">
        <dgm:presLayoutVars>
          <dgm:bulletEnabled val="1"/>
        </dgm:presLayoutVars>
      </dgm:prSet>
      <dgm:spPr/>
    </dgm:pt>
    <dgm:pt modelId="{ED3E27E1-78B8-49B6-A4F7-661F6B39A843}" type="pres">
      <dgm:prSet presAssocID="{DBC8DA31-0A8A-4F32-A09C-10A0817A664C}" presName="bgRect" presStyleLbl="node1" presStyleIdx="1" presStyleCnt="3"/>
      <dgm:spPr/>
      <dgm:t>
        <a:bodyPr/>
        <a:lstStyle/>
        <a:p>
          <a:endParaRPr lang="it-IT"/>
        </a:p>
      </dgm:t>
    </dgm:pt>
    <dgm:pt modelId="{27297EF0-D2BB-4A69-99D0-575FFFFFD89F}" type="pres">
      <dgm:prSet presAssocID="{DBC8DA31-0A8A-4F32-A09C-10A0817A664C}" presName="parentNode" presStyleLbl="node1" presStyleIdx="1" presStyleCnt="3">
        <dgm:presLayoutVars>
          <dgm:chMax val="0"/>
          <dgm:bulletEnabled val="1"/>
        </dgm:presLayoutVars>
      </dgm:prSet>
      <dgm:spPr/>
      <dgm:t>
        <a:bodyPr/>
        <a:lstStyle/>
        <a:p>
          <a:endParaRPr lang="it-IT"/>
        </a:p>
      </dgm:t>
    </dgm:pt>
    <dgm:pt modelId="{869BE6AD-598B-43E0-AA93-EB44B9C2577F}" type="pres">
      <dgm:prSet presAssocID="{DBC8DA31-0A8A-4F32-A09C-10A0817A664C}" presName="childNode" presStyleLbl="node1" presStyleIdx="1" presStyleCnt="3">
        <dgm:presLayoutVars>
          <dgm:bulletEnabled val="1"/>
        </dgm:presLayoutVars>
      </dgm:prSet>
      <dgm:spPr/>
      <dgm:t>
        <a:bodyPr/>
        <a:lstStyle/>
        <a:p>
          <a:endParaRPr lang="it-IT"/>
        </a:p>
      </dgm:t>
    </dgm:pt>
    <dgm:pt modelId="{B472A6A8-F117-4021-9C83-5C530B730478}" type="pres">
      <dgm:prSet presAssocID="{22AA8ED4-57EC-4B53-965D-7F8AD28262BC}" presName="hSp" presStyleCnt="0"/>
      <dgm:spPr/>
    </dgm:pt>
    <dgm:pt modelId="{C0655712-433B-4176-B6E9-2B437D543A8C}" type="pres">
      <dgm:prSet presAssocID="{22AA8ED4-57EC-4B53-965D-7F8AD28262BC}" presName="vProcSp" presStyleCnt="0"/>
      <dgm:spPr/>
    </dgm:pt>
    <dgm:pt modelId="{A4E513E5-FBC0-4862-8775-84AD577941AD}" type="pres">
      <dgm:prSet presAssocID="{22AA8ED4-57EC-4B53-965D-7F8AD28262BC}" presName="vSp1" presStyleCnt="0"/>
      <dgm:spPr/>
    </dgm:pt>
    <dgm:pt modelId="{FB591FFD-8014-4E7F-B56E-12F347FEFEB6}" type="pres">
      <dgm:prSet presAssocID="{22AA8ED4-57EC-4B53-965D-7F8AD28262BC}" presName="simulatedConn" presStyleLbl="solidFgAcc1" presStyleIdx="1" presStyleCnt="2"/>
      <dgm:spPr/>
    </dgm:pt>
    <dgm:pt modelId="{B08A9D2E-B650-472F-A922-3550ABA4F518}" type="pres">
      <dgm:prSet presAssocID="{22AA8ED4-57EC-4B53-965D-7F8AD28262BC}" presName="vSp2" presStyleCnt="0"/>
      <dgm:spPr/>
    </dgm:pt>
    <dgm:pt modelId="{F0F8C8A0-9774-465D-9DC1-EB033F580856}" type="pres">
      <dgm:prSet presAssocID="{22AA8ED4-57EC-4B53-965D-7F8AD28262BC}" presName="sibTrans" presStyleCnt="0"/>
      <dgm:spPr/>
    </dgm:pt>
    <dgm:pt modelId="{536113E4-D7F2-4284-9F9C-E7FF27A314B5}" type="pres">
      <dgm:prSet presAssocID="{21CD60A2-D93D-4403-AF0E-A0BB1B699588}" presName="compositeNode" presStyleCnt="0">
        <dgm:presLayoutVars>
          <dgm:bulletEnabled val="1"/>
        </dgm:presLayoutVars>
      </dgm:prSet>
      <dgm:spPr/>
    </dgm:pt>
    <dgm:pt modelId="{CE3115FF-756F-4BCB-9A47-DC3E76316BE4}" type="pres">
      <dgm:prSet presAssocID="{21CD60A2-D93D-4403-AF0E-A0BB1B699588}" presName="bgRect" presStyleLbl="node1" presStyleIdx="2" presStyleCnt="3"/>
      <dgm:spPr/>
      <dgm:t>
        <a:bodyPr/>
        <a:lstStyle/>
        <a:p>
          <a:endParaRPr lang="it-IT"/>
        </a:p>
      </dgm:t>
    </dgm:pt>
    <dgm:pt modelId="{43BB3251-6C75-4022-860C-CA85BA403C68}" type="pres">
      <dgm:prSet presAssocID="{21CD60A2-D93D-4403-AF0E-A0BB1B699588}" presName="parentNode" presStyleLbl="node1" presStyleIdx="2" presStyleCnt="3">
        <dgm:presLayoutVars>
          <dgm:chMax val="0"/>
          <dgm:bulletEnabled val="1"/>
        </dgm:presLayoutVars>
      </dgm:prSet>
      <dgm:spPr/>
      <dgm:t>
        <a:bodyPr/>
        <a:lstStyle/>
        <a:p>
          <a:endParaRPr lang="it-IT"/>
        </a:p>
      </dgm:t>
    </dgm:pt>
    <dgm:pt modelId="{8361D098-DA88-49B7-8A18-713F448B206B}" type="pres">
      <dgm:prSet presAssocID="{21CD60A2-D93D-4403-AF0E-A0BB1B699588}" presName="childNode" presStyleLbl="node1" presStyleIdx="2" presStyleCnt="3">
        <dgm:presLayoutVars>
          <dgm:bulletEnabled val="1"/>
        </dgm:presLayoutVars>
      </dgm:prSet>
      <dgm:spPr/>
      <dgm:t>
        <a:bodyPr/>
        <a:lstStyle/>
        <a:p>
          <a:endParaRPr lang="it-IT"/>
        </a:p>
      </dgm:t>
    </dgm:pt>
  </dgm:ptLst>
  <dgm:cxnLst>
    <dgm:cxn modelId="{77CADCF0-E646-4B2E-B44F-1FCBC49DB1C8}" type="presOf" srcId="{DBC8DA31-0A8A-4F32-A09C-10A0817A664C}" destId="{27297EF0-D2BB-4A69-99D0-575FFFFFD89F}" srcOrd="1" destOrd="0" presId="urn:microsoft.com/office/officeart/2005/8/layout/hProcess7"/>
    <dgm:cxn modelId="{4C9F7D8A-1433-45EF-8061-BADE325ECF6E}" type="presOf" srcId="{5B7ED420-4437-4DD8-B31F-0B9DB34306FC}" destId="{EE76A51A-3FEF-4888-A761-F42E0C2B827F}" srcOrd="0" destOrd="0" presId="urn:microsoft.com/office/officeart/2005/8/layout/hProcess7"/>
    <dgm:cxn modelId="{BA27BCA5-4D24-4236-8655-F9D25C89C5CB}" type="presOf" srcId="{84A72A90-1FE0-4641-831F-97A0EEC2B5F6}" destId="{2DA6B1D8-5595-4AFE-9650-203D8131FD89}" srcOrd="0" destOrd="0" presId="urn:microsoft.com/office/officeart/2005/8/layout/hProcess7"/>
    <dgm:cxn modelId="{BEC721C5-1A97-4688-AF0E-8090B8DDC81C}" type="presOf" srcId="{21CD60A2-D93D-4403-AF0E-A0BB1B699588}" destId="{43BB3251-6C75-4022-860C-CA85BA403C68}" srcOrd="1" destOrd="0" presId="urn:microsoft.com/office/officeart/2005/8/layout/hProcess7"/>
    <dgm:cxn modelId="{8D79993A-1A38-46C4-B0A0-8245DC080B66}" type="presOf" srcId="{21CD60A2-D93D-4403-AF0E-A0BB1B699588}" destId="{CE3115FF-756F-4BCB-9A47-DC3E76316BE4}" srcOrd="0" destOrd="0" presId="urn:microsoft.com/office/officeart/2005/8/layout/hProcess7"/>
    <dgm:cxn modelId="{62C4DD6E-E63F-42DB-B165-52DFD9D8A93E}" srcId="{84A72A90-1FE0-4641-831F-97A0EEC2B5F6}" destId="{5B7ED420-4437-4DD8-B31F-0B9DB34306FC}" srcOrd="0" destOrd="0" parTransId="{8A3D077F-6019-4B73-99D4-94411D28E65B}" sibTransId="{5FD6D2CE-0644-408E-B3C7-90E7DE43191B}"/>
    <dgm:cxn modelId="{FF71F9A4-E726-45B0-90D7-39558F64895F}" type="presOf" srcId="{1D6D7798-057A-4CB1-9366-448051E65490}" destId="{869BE6AD-598B-43E0-AA93-EB44B9C2577F}" srcOrd="0" destOrd="0" presId="urn:microsoft.com/office/officeart/2005/8/layout/hProcess7"/>
    <dgm:cxn modelId="{A0D12B72-DB05-4EE2-8BF6-A9CF7BE5939B}" type="presOf" srcId="{DBC8DA31-0A8A-4F32-A09C-10A0817A664C}" destId="{ED3E27E1-78B8-49B6-A4F7-661F6B39A843}" srcOrd="0" destOrd="0" presId="urn:microsoft.com/office/officeart/2005/8/layout/hProcess7"/>
    <dgm:cxn modelId="{4743B5A2-85E3-43CC-AD39-BA92EB72C48E}" srcId="{84A72A90-1FE0-4641-831F-97A0EEC2B5F6}" destId="{21CD60A2-D93D-4403-AF0E-A0BB1B699588}" srcOrd="2" destOrd="0" parTransId="{21F681F4-0246-4713-A83A-D3113707D32D}" sibTransId="{708B184D-381D-4A2E-B1FF-73AA5703DA07}"/>
    <dgm:cxn modelId="{19405F77-C1D6-4610-BAC4-E4A4A6BB49BD}" srcId="{5B7ED420-4437-4DD8-B31F-0B9DB34306FC}" destId="{F39C0B5E-2A7D-4136-A0DB-CC76898B0578}" srcOrd="0" destOrd="0" parTransId="{CFB466FB-8518-49E9-BCE4-8672709EA736}" sibTransId="{B41F114A-FC0F-4C09-AAA0-A9B1E58E910F}"/>
    <dgm:cxn modelId="{654C7ADF-967C-47C8-967D-FE4F3571DF04}" srcId="{DBC8DA31-0A8A-4F32-A09C-10A0817A664C}" destId="{1D6D7798-057A-4CB1-9366-448051E65490}" srcOrd="0" destOrd="0" parTransId="{004C1713-3439-4ABD-9117-B3C7F343E251}" sibTransId="{03F8938D-B487-4A91-94AA-4C49CE48D80E}"/>
    <dgm:cxn modelId="{11E6FB62-7A56-418C-9324-BD4D6D7281C4}" type="presOf" srcId="{5B7ED420-4437-4DD8-B31F-0B9DB34306FC}" destId="{7840D16F-5DFB-4B93-93AA-D17364C87181}" srcOrd="1" destOrd="0" presId="urn:microsoft.com/office/officeart/2005/8/layout/hProcess7"/>
    <dgm:cxn modelId="{5481D8C3-51CD-4DF7-ABF3-6B9B940A9061}" srcId="{84A72A90-1FE0-4641-831F-97A0EEC2B5F6}" destId="{DBC8DA31-0A8A-4F32-A09C-10A0817A664C}" srcOrd="1" destOrd="0" parTransId="{BC68DF8C-33F0-4994-95BE-7440743DE0BB}" sibTransId="{22AA8ED4-57EC-4B53-965D-7F8AD28262BC}"/>
    <dgm:cxn modelId="{FBE95322-0E06-424A-BB71-BDDE0D22DEB4}" type="presOf" srcId="{F39C0B5E-2A7D-4136-A0DB-CC76898B0578}" destId="{B9B8106E-4EE0-4729-9711-7AC026CA6A27}" srcOrd="0" destOrd="0" presId="urn:microsoft.com/office/officeart/2005/8/layout/hProcess7"/>
    <dgm:cxn modelId="{A57BE0F2-1B10-4824-AC75-3613CACF5F36}" srcId="{21CD60A2-D93D-4403-AF0E-A0BB1B699588}" destId="{B518E5B1-E0C0-4CDC-882A-D1AAE1FA37A9}" srcOrd="0" destOrd="0" parTransId="{C8A71E23-FE96-4190-B444-63787B0C9CB4}" sibTransId="{B7091500-620F-49DB-92AD-02692263DE95}"/>
    <dgm:cxn modelId="{8729E9DC-6677-435D-8E95-1444B8CE06B9}" type="presOf" srcId="{B518E5B1-E0C0-4CDC-882A-D1AAE1FA37A9}" destId="{8361D098-DA88-49B7-8A18-713F448B206B}" srcOrd="0" destOrd="0" presId="urn:microsoft.com/office/officeart/2005/8/layout/hProcess7"/>
    <dgm:cxn modelId="{EFF8C50F-7CBB-4427-BD57-DCA0F5552ACE}" type="presParOf" srcId="{2DA6B1D8-5595-4AFE-9650-203D8131FD89}" destId="{916386AA-CF88-48DC-9BAC-FE4B9D89A923}" srcOrd="0" destOrd="0" presId="urn:microsoft.com/office/officeart/2005/8/layout/hProcess7"/>
    <dgm:cxn modelId="{B08F1C2A-3732-44DD-ADA7-567045C6B53A}" type="presParOf" srcId="{916386AA-CF88-48DC-9BAC-FE4B9D89A923}" destId="{EE76A51A-3FEF-4888-A761-F42E0C2B827F}" srcOrd="0" destOrd="0" presId="urn:microsoft.com/office/officeart/2005/8/layout/hProcess7"/>
    <dgm:cxn modelId="{3D2E81C3-F04A-48C5-A486-DB35DE74FFBD}" type="presParOf" srcId="{916386AA-CF88-48DC-9BAC-FE4B9D89A923}" destId="{7840D16F-5DFB-4B93-93AA-D17364C87181}" srcOrd="1" destOrd="0" presId="urn:microsoft.com/office/officeart/2005/8/layout/hProcess7"/>
    <dgm:cxn modelId="{7927E17E-AB40-4843-B2AC-5A652539900E}" type="presParOf" srcId="{916386AA-CF88-48DC-9BAC-FE4B9D89A923}" destId="{B9B8106E-4EE0-4729-9711-7AC026CA6A27}" srcOrd="2" destOrd="0" presId="urn:microsoft.com/office/officeart/2005/8/layout/hProcess7"/>
    <dgm:cxn modelId="{A97A492A-6B72-45F1-B2E7-ACBABD0F7BA1}" type="presParOf" srcId="{2DA6B1D8-5595-4AFE-9650-203D8131FD89}" destId="{6F3C4E15-395D-4CCC-BAC0-DD7AE3F81C94}" srcOrd="1" destOrd="0" presId="urn:microsoft.com/office/officeart/2005/8/layout/hProcess7"/>
    <dgm:cxn modelId="{2E83724C-67E0-4EDA-87B7-D5B64B5DE578}" type="presParOf" srcId="{2DA6B1D8-5595-4AFE-9650-203D8131FD89}" destId="{3A022EA2-34A3-4AB3-BE22-C584ED53EDDB}" srcOrd="2" destOrd="0" presId="urn:microsoft.com/office/officeart/2005/8/layout/hProcess7"/>
    <dgm:cxn modelId="{EF332F78-9DF1-40EE-ADBB-A97FA9D0AB8B}" type="presParOf" srcId="{3A022EA2-34A3-4AB3-BE22-C584ED53EDDB}" destId="{83CD40F7-0C7F-47C8-9EFB-C7F41DD335A7}" srcOrd="0" destOrd="0" presId="urn:microsoft.com/office/officeart/2005/8/layout/hProcess7"/>
    <dgm:cxn modelId="{D269A09B-66B6-4E13-BFFF-5F007CB5115B}" type="presParOf" srcId="{3A022EA2-34A3-4AB3-BE22-C584ED53EDDB}" destId="{59D0321A-5FCA-4E5A-A92B-BACE7E54396A}" srcOrd="1" destOrd="0" presId="urn:microsoft.com/office/officeart/2005/8/layout/hProcess7"/>
    <dgm:cxn modelId="{C52B149A-4C31-411E-9D59-76F9AB67ECE6}" type="presParOf" srcId="{3A022EA2-34A3-4AB3-BE22-C584ED53EDDB}" destId="{CD92609D-B14F-4399-BA41-CE6D21F76EA7}" srcOrd="2" destOrd="0" presId="urn:microsoft.com/office/officeart/2005/8/layout/hProcess7"/>
    <dgm:cxn modelId="{17CA6C41-EA4D-4B11-B945-ACCCF7065617}" type="presParOf" srcId="{2DA6B1D8-5595-4AFE-9650-203D8131FD89}" destId="{912A67AF-87FF-4714-8CE1-3E4127453DD9}" srcOrd="3" destOrd="0" presId="urn:microsoft.com/office/officeart/2005/8/layout/hProcess7"/>
    <dgm:cxn modelId="{941248A3-CAC9-42C1-82F1-3E36BFADF2C5}" type="presParOf" srcId="{2DA6B1D8-5595-4AFE-9650-203D8131FD89}" destId="{6D65825A-1190-4335-A6AA-F5F99F794617}" srcOrd="4" destOrd="0" presId="urn:microsoft.com/office/officeart/2005/8/layout/hProcess7"/>
    <dgm:cxn modelId="{98F332DC-6F7B-4B33-A027-15ED1F4CBA7C}" type="presParOf" srcId="{6D65825A-1190-4335-A6AA-F5F99F794617}" destId="{ED3E27E1-78B8-49B6-A4F7-661F6B39A843}" srcOrd="0" destOrd="0" presId="urn:microsoft.com/office/officeart/2005/8/layout/hProcess7"/>
    <dgm:cxn modelId="{5F1DA092-3273-4D1C-9485-9CB23B9D3E9C}" type="presParOf" srcId="{6D65825A-1190-4335-A6AA-F5F99F794617}" destId="{27297EF0-D2BB-4A69-99D0-575FFFFFD89F}" srcOrd="1" destOrd="0" presId="urn:microsoft.com/office/officeart/2005/8/layout/hProcess7"/>
    <dgm:cxn modelId="{AAAD7C2B-D22D-4199-8F6D-C8596EC30923}" type="presParOf" srcId="{6D65825A-1190-4335-A6AA-F5F99F794617}" destId="{869BE6AD-598B-43E0-AA93-EB44B9C2577F}" srcOrd="2" destOrd="0" presId="urn:microsoft.com/office/officeart/2005/8/layout/hProcess7"/>
    <dgm:cxn modelId="{F1D0D03E-C1EC-4B2A-BA7B-3DD81DD3E10B}" type="presParOf" srcId="{2DA6B1D8-5595-4AFE-9650-203D8131FD89}" destId="{B472A6A8-F117-4021-9C83-5C530B730478}" srcOrd="5" destOrd="0" presId="urn:microsoft.com/office/officeart/2005/8/layout/hProcess7"/>
    <dgm:cxn modelId="{286A44E6-FC2D-4623-B6CF-80878E04A341}" type="presParOf" srcId="{2DA6B1D8-5595-4AFE-9650-203D8131FD89}" destId="{C0655712-433B-4176-B6E9-2B437D543A8C}" srcOrd="6" destOrd="0" presId="urn:microsoft.com/office/officeart/2005/8/layout/hProcess7"/>
    <dgm:cxn modelId="{A0B87FDA-96B9-4ECE-85EC-F921E1DC8334}" type="presParOf" srcId="{C0655712-433B-4176-B6E9-2B437D543A8C}" destId="{A4E513E5-FBC0-4862-8775-84AD577941AD}" srcOrd="0" destOrd="0" presId="urn:microsoft.com/office/officeart/2005/8/layout/hProcess7"/>
    <dgm:cxn modelId="{FEF013F2-16D0-407B-843F-0DD076ABF2DB}" type="presParOf" srcId="{C0655712-433B-4176-B6E9-2B437D543A8C}" destId="{FB591FFD-8014-4E7F-B56E-12F347FEFEB6}" srcOrd="1" destOrd="0" presId="urn:microsoft.com/office/officeart/2005/8/layout/hProcess7"/>
    <dgm:cxn modelId="{874FECF1-F888-4BBD-A011-7C8EDA72523D}" type="presParOf" srcId="{C0655712-433B-4176-B6E9-2B437D543A8C}" destId="{B08A9D2E-B650-472F-A922-3550ABA4F518}" srcOrd="2" destOrd="0" presId="urn:microsoft.com/office/officeart/2005/8/layout/hProcess7"/>
    <dgm:cxn modelId="{D315E993-22A4-4533-B226-9C24678DC4D3}" type="presParOf" srcId="{2DA6B1D8-5595-4AFE-9650-203D8131FD89}" destId="{F0F8C8A0-9774-465D-9DC1-EB033F580856}" srcOrd="7" destOrd="0" presId="urn:microsoft.com/office/officeart/2005/8/layout/hProcess7"/>
    <dgm:cxn modelId="{96FF6E1D-0F78-4B0A-AB27-D525DE40E03A}" type="presParOf" srcId="{2DA6B1D8-5595-4AFE-9650-203D8131FD89}" destId="{536113E4-D7F2-4284-9F9C-E7FF27A314B5}" srcOrd="8" destOrd="0" presId="urn:microsoft.com/office/officeart/2005/8/layout/hProcess7"/>
    <dgm:cxn modelId="{CC5C4DAC-5B72-49FD-BB0F-AFE2CD352986}" type="presParOf" srcId="{536113E4-D7F2-4284-9F9C-E7FF27A314B5}" destId="{CE3115FF-756F-4BCB-9A47-DC3E76316BE4}" srcOrd="0" destOrd="0" presId="urn:microsoft.com/office/officeart/2005/8/layout/hProcess7"/>
    <dgm:cxn modelId="{367988C5-49B5-4467-B05E-E6AF0950DE32}" type="presParOf" srcId="{536113E4-D7F2-4284-9F9C-E7FF27A314B5}" destId="{43BB3251-6C75-4022-860C-CA85BA403C68}" srcOrd="1" destOrd="0" presId="urn:microsoft.com/office/officeart/2005/8/layout/hProcess7"/>
    <dgm:cxn modelId="{F5BC6BCE-7A1C-4E16-90A7-5D3C732EC843}" type="presParOf" srcId="{536113E4-D7F2-4284-9F9C-E7FF27A314B5}" destId="{8361D098-DA88-49B7-8A18-713F448B206B}" srcOrd="2" destOrd="0" presId="urn:microsoft.com/office/officeart/2005/8/layout/hProcess7"/>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A72A90-1FE0-4641-831F-97A0EEC2B5F6}"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it-IT"/>
        </a:p>
      </dgm:t>
    </dgm:pt>
    <dgm:pt modelId="{5B7ED420-4437-4DD8-B31F-0B9DB34306FC}">
      <dgm:prSet phldrT="[Testo]"/>
      <dgm:spPr/>
      <dgm:t>
        <a:bodyPr/>
        <a:lstStyle/>
        <a:p>
          <a:r>
            <a:rPr lang="it-IT" b="1" dirty="0" smtClean="0">
              <a:effectLst/>
              <a:latin typeface="+mj-lt"/>
            </a:rPr>
            <a:t>ACTION 2.2</a:t>
          </a:r>
          <a:endParaRPr lang="it-IT" dirty="0"/>
        </a:p>
      </dgm:t>
    </dgm:pt>
    <dgm:pt modelId="{8A3D077F-6019-4B73-99D4-94411D28E65B}" type="parTrans" cxnId="{62C4DD6E-E63F-42DB-B165-52DFD9D8A93E}">
      <dgm:prSet/>
      <dgm:spPr/>
      <dgm:t>
        <a:bodyPr/>
        <a:lstStyle/>
        <a:p>
          <a:endParaRPr lang="it-IT"/>
        </a:p>
      </dgm:t>
    </dgm:pt>
    <dgm:pt modelId="{5FD6D2CE-0644-408E-B3C7-90E7DE43191B}" type="sibTrans" cxnId="{62C4DD6E-E63F-42DB-B165-52DFD9D8A93E}">
      <dgm:prSet/>
      <dgm:spPr/>
      <dgm:t>
        <a:bodyPr/>
        <a:lstStyle/>
        <a:p>
          <a:endParaRPr lang="it-IT"/>
        </a:p>
      </dgm:t>
    </dgm:pt>
    <dgm:pt modelId="{F39C0B5E-2A7D-4136-A0DB-CC76898B0578}">
      <dgm:prSet phldrT="[Testo]" custT="1"/>
      <dgm:spPr/>
      <dgm:t>
        <a:bodyPr/>
        <a:lstStyle/>
        <a:p>
          <a:pPr algn="l"/>
          <a:r>
            <a:rPr lang="it-IT" sz="1200" b="1" dirty="0" smtClean="0">
              <a:effectLst/>
            </a:rPr>
            <a:t>Publications, </a:t>
          </a:r>
          <a:r>
            <a:rPr lang="it-IT" sz="1200" b="1" dirty="0" err="1" smtClean="0">
              <a:effectLst/>
            </a:rPr>
            <a:t>Photodocumentaries</a:t>
          </a:r>
          <a:r>
            <a:rPr lang="it-IT" sz="1200" b="1" dirty="0" smtClean="0">
              <a:effectLst/>
            </a:rPr>
            <a:t> and Website</a:t>
          </a:r>
          <a:endParaRPr lang="it-IT" sz="1200" dirty="0"/>
        </a:p>
      </dgm:t>
    </dgm:pt>
    <dgm:pt modelId="{CFB466FB-8518-49E9-BCE4-8672709EA736}" type="parTrans" cxnId="{19405F77-C1D6-4610-BAC4-E4A4A6BB49BD}">
      <dgm:prSet/>
      <dgm:spPr/>
      <dgm:t>
        <a:bodyPr/>
        <a:lstStyle/>
        <a:p>
          <a:endParaRPr lang="it-IT"/>
        </a:p>
      </dgm:t>
    </dgm:pt>
    <dgm:pt modelId="{B41F114A-FC0F-4C09-AAA0-A9B1E58E910F}" type="sibTrans" cxnId="{19405F77-C1D6-4610-BAC4-E4A4A6BB49BD}">
      <dgm:prSet/>
      <dgm:spPr/>
      <dgm:t>
        <a:bodyPr/>
        <a:lstStyle/>
        <a:p>
          <a:endParaRPr lang="it-IT"/>
        </a:p>
      </dgm:t>
    </dgm:pt>
    <dgm:pt modelId="{DBC8DA31-0A8A-4F32-A09C-10A0817A664C}">
      <dgm:prSet phldrT="[Testo]"/>
      <dgm:spPr/>
      <dgm:t>
        <a:bodyPr/>
        <a:lstStyle/>
        <a:p>
          <a:r>
            <a:rPr lang="it-IT" b="1" dirty="0" smtClean="0">
              <a:effectLst/>
              <a:latin typeface="+mj-lt"/>
            </a:rPr>
            <a:t>DELIVERABLE </a:t>
          </a:r>
          <a:endParaRPr lang="it-IT" dirty="0"/>
        </a:p>
      </dgm:t>
    </dgm:pt>
    <dgm:pt modelId="{BC68DF8C-33F0-4994-95BE-7440743DE0BB}" type="parTrans" cxnId="{5481D8C3-51CD-4DF7-ABF3-6B9B940A9061}">
      <dgm:prSet/>
      <dgm:spPr/>
      <dgm:t>
        <a:bodyPr/>
        <a:lstStyle/>
        <a:p>
          <a:endParaRPr lang="it-IT"/>
        </a:p>
      </dgm:t>
    </dgm:pt>
    <dgm:pt modelId="{22AA8ED4-57EC-4B53-965D-7F8AD28262BC}" type="sibTrans" cxnId="{5481D8C3-51CD-4DF7-ABF3-6B9B940A9061}">
      <dgm:prSet/>
      <dgm:spPr/>
      <dgm:t>
        <a:bodyPr/>
        <a:lstStyle/>
        <a:p>
          <a:endParaRPr lang="it-IT"/>
        </a:p>
      </dgm:t>
    </dgm:pt>
    <dgm:pt modelId="{1D6D7798-057A-4CB1-9366-448051E65490}">
      <dgm:prSet phldrT="[Testo]" custT="1"/>
      <dgm:spPr/>
      <dgm:t>
        <a:bodyPr/>
        <a:lstStyle/>
        <a:p>
          <a:pPr algn="l"/>
          <a:r>
            <a:rPr lang="it-IT" sz="2000" b="1" dirty="0" err="1" smtClean="0">
              <a:effectLst/>
            </a:rPr>
            <a:t>Guidelines</a:t>
          </a:r>
          <a:r>
            <a:rPr lang="it-IT" sz="2000" b="1" dirty="0" smtClean="0">
              <a:effectLst/>
            </a:rPr>
            <a:t> for the management and </a:t>
          </a:r>
          <a:r>
            <a:rPr lang="it-IT" sz="2000" b="1" dirty="0" err="1" smtClean="0">
              <a:effectLst/>
            </a:rPr>
            <a:t>valorization</a:t>
          </a:r>
          <a:r>
            <a:rPr lang="it-IT" sz="2000" b="1" dirty="0" smtClean="0">
              <a:effectLst/>
            </a:rPr>
            <a:t> of Protected Areas &amp; </a:t>
          </a:r>
          <a:r>
            <a:rPr lang="it-IT" sz="2000" b="1" dirty="0" err="1" smtClean="0">
              <a:effectLst/>
            </a:rPr>
            <a:t>Photodocumentary</a:t>
          </a:r>
          <a:r>
            <a:rPr lang="it-IT" sz="2000" b="1" dirty="0" smtClean="0">
              <a:effectLst/>
            </a:rPr>
            <a:t> (Apulia) &amp; website</a:t>
          </a:r>
          <a:endParaRPr lang="it-IT" sz="2000" dirty="0"/>
        </a:p>
      </dgm:t>
    </dgm:pt>
    <dgm:pt modelId="{004C1713-3439-4ABD-9117-B3C7F343E251}" type="parTrans" cxnId="{654C7ADF-967C-47C8-967D-FE4F3571DF04}">
      <dgm:prSet/>
      <dgm:spPr/>
      <dgm:t>
        <a:bodyPr/>
        <a:lstStyle/>
        <a:p>
          <a:endParaRPr lang="it-IT"/>
        </a:p>
      </dgm:t>
    </dgm:pt>
    <dgm:pt modelId="{03F8938D-B487-4A91-94AA-4C49CE48D80E}" type="sibTrans" cxnId="{654C7ADF-967C-47C8-967D-FE4F3571DF04}">
      <dgm:prSet/>
      <dgm:spPr/>
      <dgm:t>
        <a:bodyPr/>
        <a:lstStyle/>
        <a:p>
          <a:endParaRPr lang="it-IT"/>
        </a:p>
      </dgm:t>
    </dgm:pt>
    <dgm:pt modelId="{21CD60A2-D93D-4403-AF0E-A0BB1B699588}">
      <dgm:prSet phldrT="[Testo]" custT="1"/>
      <dgm:spPr/>
      <dgm:t>
        <a:bodyPr/>
        <a:lstStyle/>
        <a:p>
          <a:r>
            <a:rPr lang="it-IT" sz="2000" b="1" dirty="0" smtClean="0">
              <a:effectLst/>
              <a:latin typeface="+mj-lt"/>
            </a:rPr>
            <a:t>CONTRIBUTION TO DELIBERABLE</a:t>
          </a:r>
          <a:endParaRPr lang="it-IT" sz="2000" dirty="0"/>
        </a:p>
      </dgm:t>
    </dgm:pt>
    <dgm:pt modelId="{21F681F4-0246-4713-A83A-D3113707D32D}" type="parTrans" cxnId="{4743B5A2-85E3-43CC-AD39-BA92EB72C48E}">
      <dgm:prSet/>
      <dgm:spPr/>
      <dgm:t>
        <a:bodyPr/>
        <a:lstStyle/>
        <a:p>
          <a:endParaRPr lang="it-IT"/>
        </a:p>
      </dgm:t>
    </dgm:pt>
    <dgm:pt modelId="{708B184D-381D-4A2E-B1FF-73AA5703DA07}" type="sibTrans" cxnId="{4743B5A2-85E3-43CC-AD39-BA92EB72C48E}">
      <dgm:prSet/>
      <dgm:spPr/>
      <dgm:t>
        <a:bodyPr/>
        <a:lstStyle/>
        <a:p>
          <a:endParaRPr lang="it-IT"/>
        </a:p>
      </dgm:t>
    </dgm:pt>
    <dgm:pt modelId="{B518E5B1-E0C0-4CDC-882A-D1AAE1FA37A9}">
      <dgm:prSet phldrT="[Testo]" custT="1"/>
      <dgm:spPr/>
      <dgm:t>
        <a:bodyPr/>
        <a:lstStyle/>
        <a:p>
          <a:pPr algn="l"/>
          <a:r>
            <a:rPr lang="it-IT" sz="1600" b="1" dirty="0" smtClean="0">
              <a:effectLst/>
            </a:rPr>
            <a:t>Editing and </a:t>
          </a:r>
          <a:r>
            <a:rPr lang="it-IT" sz="1600" b="1" dirty="0" err="1" smtClean="0">
              <a:effectLst/>
            </a:rPr>
            <a:t>printing</a:t>
          </a:r>
          <a:r>
            <a:rPr lang="it-IT" sz="1600" b="1" dirty="0" smtClean="0">
              <a:effectLst/>
            </a:rPr>
            <a:t> the </a:t>
          </a:r>
          <a:r>
            <a:rPr lang="it-IT" sz="1600" b="1" dirty="0" err="1" smtClean="0">
              <a:effectLst/>
            </a:rPr>
            <a:t>guidelines</a:t>
          </a:r>
          <a:r>
            <a:rPr lang="it-IT" sz="1600" b="1" dirty="0" smtClean="0">
              <a:effectLst/>
            </a:rPr>
            <a:t> for the management and </a:t>
          </a:r>
          <a:r>
            <a:rPr lang="it-IT" sz="1600" b="1" dirty="0" err="1" smtClean="0">
              <a:effectLst/>
            </a:rPr>
            <a:t>valorization</a:t>
          </a:r>
          <a:r>
            <a:rPr lang="it-IT" sz="1600" b="1" dirty="0" smtClean="0">
              <a:effectLst/>
            </a:rPr>
            <a:t> of Protected Areas  &amp; </a:t>
          </a:r>
          <a:r>
            <a:rPr lang="it-IT" sz="1600" b="1" dirty="0" err="1" smtClean="0">
              <a:effectLst/>
            </a:rPr>
            <a:t>creation</a:t>
          </a:r>
          <a:r>
            <a:rPr lang="it-IT" sz="1600" b="1" dirty="0" smtClean="0">
              <a:effectLst/>
            </a:rPr>
            <a:t> and </a:t>
          </a:r>
          <a:r>
            <a:rPr lang="it-IT" sz="1600" b="1" dirty="0" err="1" smtClean="0">
              <a:effectLst/>
            </a:rPr>
            <a:t>printing</a:t>
          </a:r>
          <a:r>
            <a:rPr lang="it-IT" sz="1600" b="1" dirty="0" smtClean="0">
              <a:effectLst/>
            </a:rPr>
            <a:t> of a </a:t>
          </a:r>
          <a:r>
            <a:rPr lang="it-IT" sz="1600" b="1" dirty="0" err="1" smtClean="0">
              <a:effectLst/>
            </a:rPr>
            <a:t>bilingual</a:t>
          </a:r>
          <a:r>
            <a:rPr lang="it-IT" sz="1600" b="1" dirty="0" smtClean="0">
              <a:effectLst/>
            </a:rPr>
            <a:t> photo </a:t>
          </a:r>
          <a:r>
            <a:rPr lang="it-IT" sz="1600" b="1" dirty="0" err="1" smtClean="0">
              <a:effectLst/>
            </a:rPr>
            <a:t>documentary</a:t>
          </a:r>
          <a:r>
            <a:rPr lang="it-IT" sz="1600" b="1" dirty="0" smtClean="0">
              <a:effectLst/>
            </a:rPr>
            <a:t> for the Natura 2000 Areas &amp; </a:t>
          </a:r>
          <a:r>
            <a:rPr lang="it-IT" sz="1600" b="1" dirty="0" err="1" smtClean="0">
              <a:effectLst/>
            </a:rPr>
            <a:t>updating</a:t>
          </a:r>
          <a:r>
            <a:rPr lang="it-IT" sz="1600" b="1" dirty="0" smtClean="0">
              <a:effectLst/>
            </a:rPr>
            <a:t> of the </a:t>
          </a:r>
          <a:r>
            <a:rPr lang="it-IT" sz="1600" b="1" dirty="0" err="1" smtClean="0">
              <a:effectLst/>
            </a:rPr>
            <a:t>project</a:t>
          </a:r>
          <a:r>
            <a:rPr lang="it-IT" sz="1600" b="1" dirty="0" smtClean="0">
              <a:effectLst/>
            </a:rPr>
            <a:t> website</a:t>
          </a:r>
          <a:endParaRPr lang="it-IT" sz="1600" dirty="0"/>
        </a:p>
      </dgm:t>
    </dgm:pt>
    <dgm:pt modelId="{C8A71E23-FE96-4190-B444-63787B0C9CB4}" type="parTrans" cxnId="{A57BE0F2-1B10-4824-AC75-3613CACF5F36}">
      <dgm:prSet/>
      <dgm:spPr/>
      <dgm:t>
        <a:bodyPr/>
        <a:lstStyle/>
        <a:p>
          <a:endParaRPr lang="it-IT"/>
        </a:p>
      </dgm:t>
    </dgm:pt>
    <dgm:pt modelId="{B7091500-620F-49DB-92AD-02692263DE95}" type="sibTrans" cxnId="{A57BE0F2-1B10-4824-AC75-3613CACF5F36}">
      <dgm:prSet/>
      <dgm:spPr/>
      <dgm:t>
        <a:bodyPr/>
        <a:lstStyle/>
        <a:p>
          <a:endParaRPr lang="it-IT"/>
        </a:p>
      </dgm:t>
    </dgm:pt>
    <dgm:pt modelId="{400A30F0-6090-424B-BD95-B1A56A4B67B4}">
      <dgm:prSet phldrT="[Testo]" custT="1"/>
      <dgm:spPr/>
      <dgm:t>
        <a:bodyPr/>
        <a:lstStyle/>
        <a:p>
          <a:pPr algn="l"/>
          <a:r>
            <a:rPr lang="en-US" sz="1500" b="1" dirty="0" smtClean="0"/>
            <a:t>Creating a photo-documentary of the main species of flora and protected species under Directive 92/43/EEC and 79/409/EEC that are found in protected areas of the Puglia region, in particular in coastal wetlands</a:t>
          </a:r>
          <a:endParaRPr lang="it-IT" sz="1500" dirty="0"/>
        </a:p>
      </dgm:t>
    </dgm:pt>
    <dgm:pt modelId="{3CF9809D-58BD-41EF-8DA6-93AA62117905}" type="parTrans" cxnId="{F3D0FE18-27D8-4E31-9CD2-073242504CF1}">
      <dgm:prSet/>
      <dgm:spPr/>
      <dgm:t>
        <a:bodyPr/>
        <a:lstStyle/>
        <a:p>
          <a:endParaRPr lang="it-IT"/>
        </a:p>
      </dgm:t>
    </dgm:pt>
    <dgm:pt modelId="{8D094162-0CC7-47EF-A818-3EA60382E88B}" type="sibTrans" cxnId="{F3D0FE18-27D8-4E31-9CD2-073242504CF1}">
      <dgm:prSet/>
      <dgm:spPr/>
      <dgm:t>
        <a:bodyPr/>
        <a:lstStyle/>
        <a:p>
          <a:endParaRPr lang="it-IT"/>
        </a:p>
      </dgm:t>
    </dgm:pt>
    <dgm:pt modelId="{2508EE8D-E5BB-41D9-AB0F-1A499571AAC9}">
      <dgm:prSet phldrT="[Testo]" custT="1"/>
      <dgm:spPr/>
      <dgm:t>
        <a:bodyPr/>
        <a:lstStyle/>
        <a:p>
          <a:r>
            <a:rPr lang="it-IT" sz="1800" b="1" dirty="0" smtClean="0"/>
            <a:t>STARTING STEP</a:t>
          </a:r>
          <a:endParaRPr lang="it-IT" sz="1800" b="1" dirty="0"/>
        </a:p>
      </dgm:t>
    </dgm:pt>
    <dgm:pt modelId="{1EF2503D-3B18-4869-A656-2D788483C6C5}" type="parTrans" cxnId="{1A9F9727-D29B-428F-ABB6-C31846E1A5FE}">
      <dgm:prSet/>
      <dgm:spPr/>
      <dgm:t>
        <a:bodyPr/>
        <a:lstStyle/>
        <a:p>
          <a:endParaRPr lang="it-IT"/>
        </a:p>
      </dgm:t>
    </dgm:pt>
    <dgm:pt modelId="{7FD4904D-09EF-4B74-829F-FE2469FD0693}" type="sibTrans" cxnId="{1A9F9727-D29B-428F-ABB6-C31846E1A5FE}">
      <dgm:prSet/>
      <dgm:spPr/>
      <dgm:t>
        <a:bodyPr/>
        <a:lstStyle/>
        <a:p>
          <a:endParaRPr lang="it-IT"/>
        </a:p>
      </dgm:t>
    </dgm:pt>
    <dgm:pt modelId="{3B18CE8E-8457-44A0-B764-B9E1687AA219}">
      <dgm:prSet phldrT="[Testo]" custT="1"/>
      <dgm:spPr/>
      <dgm:t>
        <a:bodyPr/>
        <a:lstStyle/>
        <a:p>
          <a:pPr algn="l"/>
          <a:endParaRPr lang="it-IT" sz="1500" b="1" dirty="0" smtClean="0"/>
        </a:p>
        <a:p>
          <a:pPr algn="l"/>
          <a:r>
            <a:rPr lang="it-IT" sz="1500" b="1" dirty="0" err="1" smtClean="0"/>
            <a:t>Updating</a:t>
          </a:r>
          <a:r>
            <a:rPr lang="it-IT" sz="1500" b="1" dirty="0" smtClean="0"/>
            <a:t> the </a:t>
          </a:r>
          <a:r>
            <a:rPr lang="it-IT" sz="1500" b="1" dirty="0" err="1" smtClean="0"/>
            <a:t>results</a:t>
          </a:r>
          <a:r>
            <a:rPr lang="it-IT" sz="1500" b="1" dirty="0" smtClean="0"/>
            <a:t> on the website, </a:t>
          </a:r>
          <a:r>
            <a:rPr lang="it-IT" sz="1500" b="1" dirty="0" err="1" smtClean="0"/>
            <a:t>specially</a:t>
          </a:r>
          <a:r>
            <a:rPr lang="it-IT" sz="1500" b="1" dirty="0" smtClean="0"/>
            <a:t> </a:t>
          </a:r>
          <a:r>
            <a:rPr lang="it-IT" sz="1500" b="1" dirty="0" err="1" smtClean="0"/>
            <a:t>created</a:t>
          </a:r>
          <a:r>
            <a:rPr lang="it-IT" sz="1500" b="1" dirty="0" smtClean="0"/>
            <a:t>, </a:t>
          </a:r>
          <a:r>
            <a:rPr lang="it-IT" sz="1500" b="1" dirty="0" err="1" smtClean="0"/>
            <a:t>which</a:t>
          </a:r>
          <a:r>
            <a:rPr lang="it-IT" sz="1500" b="1" dirty="0" smtClean="0"/>
            <a:t> </a:t>
          </a:r>
          <a:r>
            <a:rPr lang="it-IT" sz="1500" b="1" dirty="0" err="1" smtClean="0"/>
            <a:t>will</a:t>
          </a:r>
          <a:r>
            <a:rPr lang="it-IT" sz="1500" b="1" dirty="0" smtClean="0"/>
            <a:t> last for the </a:t>
          </a:r>
          <a:r>
            <a:rPr lang="it-IT" sz="1500" b="1" dirty="0" err="1" smtClean="0"/>
            <a:t>entire</a:t>
          </a:r>
          <a:r>
            <a:rPr lang="it-IT" sz="1500" b="1" dirty="0" smtClean="0"/>
            <a:t> </a:t>
          </a:r>
          <a:r>
            <a:rPr lang="it-IT" sz="1500" b="1" dirty="0" err="1" smtClean="0"/>
            <a:t>period</a:t>
          </a:r>
          <a:r>
            <a:rPr lang="it-IT" sz="1500" b="1" dirty="0" smtClean="0"/>
            <a:t> of the </a:t>
          </a:r>
          <a:r>
            <a:rPr lang="it-IT" sz="1500" b="1" dirty="0" err="1" smtClean="0"/>
            <a:t>project</a:t>
          </a:r>
          <a:endParaRPr lang="it-IT" sz="1500" dirty="0"/>
        </a:p>
      </dgm:t>
    </dgm:pt>
    <dgm:pt modelId="{9F8B0904-0E01-4155-A1AE-011BCE06E2FF}" type="parTrans" cxnId="{074C4481-EC26-413D-8AAA-E0DBE2EAD6E3}">
      <dgm:prSet/>
      <dgm:spPr/>
      <dgm:t>
        <a:bodyPr/>
        <a:lstStyle/>
        <a:p>
          <a:endParaRPr lang="it-IT"/>
        </a:p>
      </dgm:t>
    </dgm:pt>
    <dgm:pt modelId="{5B452677-4D2A-43F0-9A87-B9F1FD7F515F}" type="sibTrans" cxnId="{074C4481-EC26-413D-8AAA-E0DBE2EAD6E3}">
      <dgm:prSet/>
      <dgm:spPr/>
      <dgm:t>
        <a:bodyPr/>
        <a:lstStyle/>
        <a:p>
          <a:endParaRPr lang="it-IT"/>
        </a:p>
      </dgm:t>
    </dgm:pt>
    <dgm:pt modelId="{2DA6B1D8-5595-4AFE-9650-203D8131FD89}" type="pres">
      <dgm:prSet presAssocID="{84A72A90-1FE0-4641-831F-97A0EEC2B5F6}" presName="Name0" presStyleCnt="0">
        <dgm:presLayoutVars>
          <dgm:dir/>
          <dgm:animLvl val="lvl"/>
          <dgm:resizeHandles val="exact"/>
        </dgm:presLayoutVars>
      </dgm:prSet>
      <dgm:spPr/>
      <dgm:t>
        <a:bodyPr/>
        <a:lstStyle/>
        <a:p>
          <a:endParaRPr lang="it-IT"/>
        </a:p>
      </dgm:t>
    </dgm:pt>
    <dgm:pt modelId="{916386AA-CF88-48DC-9BAC-FE4B9D89A923}" type="pres">
      <dgm:prSet presAssocID="{5B7ED420-4437-4DD8-B31F-0B9DB34306FC}" presName="compositeNode" presStyleCnt="0">
        <dgm:presLayoutVars>
          <dgm:bulletEnabled val="1"/>
        </dgm:presLayoutVars>
      </dgm:prSet>
      <dgm:spPr/>
    </dgm:pt>
    <dgm:pt modelId="{EE76A51A-3FEF-4888-A761-F42E0C2B827F}" type="pres">
      <dgm:prSet presAssocID="{5B7ED420-4437-4DD8-B31F-0B9DB34306FC}" presName="bgRect" presStyleLbl="node1" presStyleIdx="0" presStyleCnt="4" custScaleX="63133"/>
      <dgm:spPr/>
      <dgm:t>
        <a:bodyPr/>
        <a:lstStyle/>
        <a:p>
          <a:endParaRPr lang="it-IT"/>
        </a:p>
      </dgm:t>
    </dgm:pt>
    <dgm:pt modelId="{7840D16F-5DFB-4B93-93AA-D17364C87181}" type="pres">
      <dgm:prSet presAssocID="{5B7ED420-4437-4DD8-B31F-0B9DB34306FC}" presName="parentNode" presStyleLbl="node1" presStyleIdx="0" presStyleCnt="4">
        <dgm:presLayoutVars>
          <dgm:chMax val="0"/>
          <dgm:bulletEnabled val="1"/>
        </dgm:presLayoutVars>
      </dgm:prSet>
      <dgm:spPr/>
      <dgm:t>
        <a:bodyPr/>
        <a:lstStyle/>
        <a:p>
          <a:endParaRPr lang="it-IT"/>
        </a:p>
      </dgm:t>
    </dgm:pt>
    <dgm:pt modelId="{B9B8106E-4EE0-4729-9711-7AC026CA6A27}" type="pres">
      <dgm:prSet presAssocID="{5B7ED420-4437-4DD8-B31F-0B9DB34306FC}" presName="childNode" presStyleLbl="node1" presStyleIdx="0" presStyleCnt="4">
        <dgm:presLayoutVars>
          <dgm:bulletEnabled val="1"/>
        </dgm:presLayoutVars>
      </dgm:prSet>
      <dgm:spPr/>
      <dgm:t>
        <a:bodyPr/>
        <a:lstStyle/>
        <a:p>
          <a:endParaRPr lang="it-IT"/>
        </a:p>
      </dgm:t>
    </dgm:pt>
    <dgm:pt modelId="{6F3C4E15-395D-4CCC-BAC0-DD7AE3F81C94}" type="pres">
      <dgm:prSet presAssocID="{5FD6D2CE-0644-408E-B3C7-90E7DE43191B}" presName="hSp" presStyleCnt="0"/>
      <dgm:spPr/>
    </dgm:pt>
    <dgm:pt modelId="{3A022EA2-34A3-4AB3-BE22-C584ED53EDDB}" type="pres">
      <dgm:prSet presAssocID="{5FD6D2CE-0644-408E-B3C7-90E7DE43191B}" presName="vProcSp" presStyleCnt="0"/>
      <dgm:spPr/>
    </dgm:pt>
    <dgm:pt modelId="{83CD40F7-0C7F-47C8-9EFB-C7F41DD335A7}" type="pres">
      <dgm:prSet presAssocID="{5FD6D2CE-0644-408E-B3C7-90E7DE43191B}" presName="vSp1" presStyleCnt="0"/>
      <dgm:spPr/>
    </dgm:pt>
    <dgm:pt modelId="{59D0321A-5FCA-4E5A-A92B-BACE7E54396A}" type="pres">
      <dgm:prSet presAssocID="{5FD6D2CE-0644-408E-B3C7-90E7DE43191B}" presName="simulatedConn" presStyleLbl="solidFgAcc1" presStyleIdx="0" presStyleCnt="3"/>
      <dgm:spPr/>
    </dgm:pt>
    <dgm:pt modelId="{CD92609D-B14F-4399-BA41-CE6D21F76EA7}" type="pres">
      <dgm:prSet presAssocID="{5FD6D2CE-0644-408E-B3C7-90E7DE43191B}" presName="vSp2" presStyleCnt="0"/>
      <dgm:spPr/>
    </dgm:pt>
    <dgm:pt modelId="{912A67AF-87FF-4714-8CE1-3E4127453DD9}" type="pres">
      <dgm:prSet presAssocID="{5FD6D2CE-0644-408E-B3C7-90E7DE43191B}" presName="sibTrans" presStyleCnt="0"/>
      <dgm:spPr/>
    </dgm:pt>
    <dgm:pt modelId="{6D65825A-1190-4335-A6AA-F5F99F794617}" type="pres">
      <dgm:prSet presAssocID="{DBC8DA31-0A8A-4F32-A09C-10A0817A664C}" presName="compositeNode" presStyleCnt="0">
        <dgm:presLayoutVars>
          <dgm:bulletEnabled val="1"/>
        </dgm:presLayoutVars>
      </dgm:prSet>
      <dgm:spPr/>
    </dgm:pt>
    <dgm:pt modelId="{ED3E27E1-78B8-49B6-A4F7-661F6B39A843}" type="pres">
      <dgm:prSet presAssocID="{DBC8DA31-0A8A-4F32-A09C-10A0817A664C}" presName="bgRect" presStyleLbl="node1" presStyleIdx="1" presStyleCnt="4" custLinFactNeighborX="-1272" custLinFactNeighborY="-2601"/>
      <dgm:spPr/>
      <dgm:t>
        <a:bodyPr/>
        <a:lstStyle/>
        <a:p>
          <a:endParaRPr lang="it-IT"/>
        </a:p>
      </dgm:t>
    </dgm:pt>
    <dgm:pt modelId="{27297EF0-D2BB-4A69-99D0-575FFFFFD89F}" type="pres">
      <dgm:prSet presAssocID="{DBC8DA31-0A8A-4F32-A09C-10A0817A664C}" presName="parentNode" presStyleLbl="node1" presStyleIdx="1" presStyleCnt="4">
        <dgm:presLayoutVars>
          <dgm:chMax val="0"/>
          <dgm:bulletEnabled val="1"/>
        </dgm:presLayoutVars>
      </dgm:prSet>
      <dgm:spPr/>
      <dgm:t>
        <a:bodyPr/>
        <a:lstStyle/>
        <a:p>
          <a:endParaRPr lang="it-IT"/>
        </a:p>
      </dgm:t>
    </dgm:pt>
    <dgm:pt modelId="{869BE6AD-598B-43E0-AA93-EB44B9C2577F}" type="pres">
      <dgm:prSet presAssocID="{DBC8DA31-0A8A-4F32-A09C-10A0817A664C}" presName="childNode" presStyleLbl="node1" presStyleIdx="1" presStyleCnt="4">
        <dgm:presLayoutVars>
          <dgm:bulletEnabled val="1"/>
        </dgm:presLayoutVars>
      </dgm:prSet>
      <dgm:spPr/>
      <dgm:t>
        <a:bodyPr/>
        <a:lstStyle/>
        <a:p>
          <a:endParaRPr lang="it-IT"/>
        </a:p>
      </dgm:t>
    </dgm:pt>
    <dgm:pt modelId="{B472A6A8-F117-4021-9C83-5C530B730478}" type="pres">
      <dgm:prSet presAssocID="{22AA8ED4-57EC-4B53-965D-7F8AD28262BC}" presName="hSp" presStyleCnt="0"/>
      <dgm:spPr/>
    </dgm:pt>
    <dgm:pt modelId="{C0655712-433B-4176-B6E9-2B437D543A8C}" type="pres">
      <dgm:prSet presAssocID="{22AA8ED4-57EC-4B53-965D-7F8AD28262BC}" presName="vProcSp" presStyleCnt="0"/>
      <dgm:spPr/>
    </dgm:pt>
    <dgm:pt modelId="{A4E513E5-FBC0-4862-8775-84AD577941AD}" type="pres">
      <dgm:prSet presAssocID="{22AA8ED4-57EC-4B53-965D-7F8AD28262BC}" presName="vSp1" presStyleCnt="0"/>
      <dgm:spPr/>
    </dgm:pt>
    <dgm:pt modelId="{FB591FFD-8014-4E7F-B56E-12F347FEFEB6}" type="pres">
      <dgm:prSet presAssocID="{22AA8ED4-57EC-4B53-965D-7F8AD28262BC}" presName="simulatedConn" presStyleLbl="solidFgAcc1" presStyleIdx="1" presStyleCnt="3"/>
      <dgm:spPr/>
    </dgm:pt>
    <dgm:pt modelId="{B08A9D2E-B650-472F-A922-3550ABA4F518}" type="pres">
      <dgm:prSet presAssocID="{22AA8ED4-57EC-4B53-965D-7F8AD28262BC}" presName="vSp2" presStyleCnt="0"/>
      <dgm:spPr/>
    </dgm:pt>
    <dgm:pt modelId="{F0F8C8A0-9774-465D-9DC1-EB033F580856}" type="pres">
      <dgm:prSet presAssocID="{22AA8ED4-57EC-4B53-965D-7F8AD28262BC}" presName="sibTrans" presStyleCnt="0"/>
      <dgm:spPr/>
    </dgm:pt>
    <dgm:pt modelId="{536113E4-D7F2-4284-9F9C-E7FF27A314B5}" type="pres">
      <dgm:prSet presAssocID="{21CD60A2-D93D-4403-AF0E-A0BB1B699588}" presName="compositeNode" presStyleCnt="0">
        <dgm:presLayoutVars>
          <dgm:bulletEnabled val="1"/>
        </dgm:presLayoutVars>
      </dgm:prSet>
      <dgm:spPr/>
    </dgm:pt>
    <dgm:pt modelId="{CE3115FF-756F-4BCB-9A47-DC3E76316BE4}" type="pres">
      <dgm:prSet presAssocID="{21CD60A2-D93D-4403-AF0E-A0BB1B699588}" presName="bgRect" presStyleLbl="node1" presStyleIdx="2" presStyleCnt="4" custLinFactNeighborX="-2804"/>
      <dgm:spPr/>
      <dgm:t>
        <a:bodyPr/>
        <a:lstStyle/>
        <a:p>
          <a:endParaRPr lang="it-IT"/>
        </a:p>
      </dgm:t>
    </dgm:pt>
    <dgm:pt modelId="{43BB3251-6C75-4022-860C-CA85BA403C68}" type="pres">
      <dgm:prSet presAssocID="{21CD60A2-D93D-4403-AF0E-A0BB1B699588}" presName="parentNode" presStyleLbl="node1" presStyleIdx="2" presStyleCnt="4">
        <dgm:presLayoutVars>
          <dgm:chMax val="0"/>
          <dgm:bulletEnabled val="1"/>
        </dgm:presLayoutVars>
      </dgm:prSet>
      <dgm:spPr/>
      <dgm:t>
        <a:bodyPr/>
        <a:lstStyle/>
        <a:p>
          <a:endParaRPr lang="it-IT"/>
        </a:p>
      </dgm:t>
    </dgm:pt>
    <dgm:pt modelId="{8361D098-DA88-49B7-8A18-713F448B206B}" type="pres">
      <dgm:prSet presAssocID="{21CD60A2-D93D-4403-AF0E-A0BB1B699588}" presName="childNode" presStyleLbl="node1" presStyleIdx="2" presStyleCnt="4">
        <dgm:presLayoutVars>
          <dgm:bulletEnabled val="1"/>
        </dgm:presLayoutVars>
      </dgm:prSet>
      <dgm:spPr/>
      <dgm:t>
        <a:bodyPr/>
        <a:lstStyle/>
        <a:p>
          <a:endParaRPr lang="it-IT"/>
        </a:p>
      </dgm:t>
    </dgm:pt>
    <dgm:pt modelId="{6C03AFF1-5D3E-458C-BFE4-E06812F7AC49}" type="pres">
      <dgm:prSet presAssocID="{708B184D-381D-4A2E-B1FF-73AA5703DA07}" presName="hSp" presStyleCnt="0"/>
      <dgm:spPr/>
    </dgm:pt>
    <dgm:pt modelId="{17115F02-14C8-4C87-A427-27DFD4365596}" type="pres">
      <dgm:prSet presAssocID="{708B184D-381D-4A2E-B1FF-73AA5703DA07}" presName="vProcSp" presStyleCnt="0"/>
      <dgm:spPr/>
    </dgm:pt>
    <dgm:pt modelId="{F5F70AC4-EFC3-4010-ACE8-97B6B7045193}" type="pres">
      <dgm:prSet presAssocID="{708B184D-381D-4A2E-B1FF-73AA5703DA07}" presName="vSp1" presStyleCnt="0"/>
      <dgm:spPr/>
    </dgm:pt>
    <dgm:pt modelId="{0486528A-209E-4D4E-BE6F-689CB423567F}" type="pres">
      <dgm:prSet presAssocID="{708B184D-381D-4A2E-B1FF-73AA5703DA07}" presName="simulatedConn" presStyleLbl="solidFgAcc1" presStyleIdx="2" presStyleCnt="3"/>
      <dgm:spPr/>
    </dgm:pt>
    <dgm:pt modelId="{7BDBA5DA-DE93-484D-9266-171328214ED5}" type="pres">
      <dgm:prSet presAssocID="{708B184D-381D-4A2E-B1FF-73AA5703DA07}" presName="vSp2" presStyleCnt="0"/>
      <dgm:spPr/>
    </dgm:pt>
    <dgm:pt modelId="{CF65C625-9165-4FF5-A3C6-92A7F9C900A6}" type="pres">
      <dgm:prSet presAssocID="{708B184D-381D-4A2E-B1FF-73AA5703DA07}" presName="sibTrans" presStyleCnt="0"/>
      <dgm:spPr/>
    </dgm:pt>
    <dgm:pt modelId="{C907B82D-1940-4400-AA1B-212A4ACF0354}" type="pres">
      <dgm:prSet presAssocID="{2508EE8D-E5BB-41D9-AB0F-1A499571AAC9}" presName="compositeNode" presStyleCnt="0">
        <dgm:presLayoutVars>
          <dgm:bulletEnabled val="1"/>
        </dgm:presLayoutVars>
      </dgm:prSet>
      <dgm:spPr/>
    </dgm:pt>
    <dgm:pt modelId="{375C0104-1461-4197-8CEC-9041219C9AE4}" type="pres">
      <dgm:prSet presAssocID="{2508EE8D-E5BB-41D9-AB0F-1A499571AAC9}" presName="bgRect" presStyleLbl="node1" presStyleIdx="3" presStyleCnt="4" custScaleX="115210" custLinFactNeighborX="-2732"/>
      <dgm:spPr/>
      <dgm:t>
        <a:bodyPr/>
        <a:lstStyle/>
        <a:p>
          <a:endParaRPr lang="it-IT"/>
        </a:p>
      </dgm:t>
    </dgm:pt>
    <dgm:pt modelId="{50F81EA6-3DEA-4603-AA79-DE3EA1BFD0E6}" type="pres">
      <dgm:prSet presAssocID="{2508EE8D-E5BB-41D9-AB0F-1A499571AAC9}" presName="parentNode" presStyleLbl="node1" presStyleIdx="3" presStyleCnt="4">
        <dgm:presLayoutVars>
          <dgm:chMax val="0"/>
          <dgm:bulletEnabled val="1"/>
        </dgm:presLayoutVars>
      </dgm:prSet>
      <dgm:spPr/>
      <dgm:t>
        <a:bodyPr/>
        <a:lstStyle/>
        <a:p>
          <a:endParaRPr lang="it-IT"/>
        </a:p>
      </dgm:t>
    </dgm:pt>
    <dgm:pt modelId="{C4238D80-728B-4ABB-804D-5B5F1A737286}" type="pres">
      <dgm:prSet presAssocID="{2508EE8D-E5BB-41D9-AB0F-1A499571AAC9}" presName="childNode" presStyleLbl="node1" presStyleIdx="3" presStyleCnt="4">
        <dgm:presLayoutVars>
          <dgm:bulletEnabled val="1"/>
        </dgm:presLayoutVars>
      </dgm:prSet>
      <dgm:spPr/>
      <dgm:t>
        <a:bodyPr/>
        <a:lstStyle/>
        <a:p>
          <a:endParaRPr lang="it-IT"/>
        </a:p>
      </dgm:t>
    </dgm:pt>
  </dgm:ptLst>
  <dgm:cxnLst>
    <dgm:cxn modelId="{A57BE0F2-1B10-4824-AC75-3613CACF5F36}" srcId="{21CD60A2-D93D-4403-AF0E-A0BB1B699588}" destId="{B518E5B1-E0C0-4CDC-882A-D1AAE1FA37A9}" srcOrd="0" destOrd="0" parTransId="{C8A71E23-FE96-4190-B444-63787B0C9CB4}" sibTransId="{B7091500-620F-49DB-92AD-02692263DE95}"/>
    <dgm:cxn modelId="{F0DAE509-A079-4514-AFCB-D9D44CF49462}" type="presOf" srcId="{400A30F0-6090-424B-BD95-B1A56A4B67B4}" destId="{C4238D80-728B-4ABB-804D-5B5F1A737286}" srcOrd="0" destOrd="0" presId="urn:microsoft.com/office/officeart/2005/8/layout/hProcess7"/>
    <dgm:cxn modelId="{6E8AF5D7-5C39-4A93-A9B8-FABFB21D0B86}" type="presOf" srcId="{5B7ED420-4437-4DD8-B31F-0B9DB34306FC}" destId="{EE76A51A-3FEF-4888-A761-F42E0C2B827F}" srcOrd="0" destOrd="0" presId="urn:microsoft.com/office/officeart/2005/8/layout/hProcess7"/>
    <dgm:cxn modelId="{3DF9DD8A-01F9-4298-9836-F17642147F81}" type="presOf" srcId="{5B7ED420-4437-4DD8-B31F-0B9DB34306FC}" destId="{7840D16F-5DFB-4B93-93AA-D17364C87181}" srcOrd="1" destOrd="0" presId="urn:microsoft.com/office/officeart/2005/8/layout/hProcess7"/>
    <dgm:cxn modelId="{14F37C1F-22FF-497D-9FFC-B2CD1D325624}" type="presOf" srcId="{DBC8DA31-0A8A-4F32-A09C-10A0817A664C}" destId="{27297EF0-D2BB-4A69-99D0-575FFFFFD89F}" srcOrd="1" destOrd="0" presId="urn:microsoft.com/office/officeart/2005/8/layout/hProcess7"/>
    <dgm:cxn modelId="{2B4C20B7-32D0-4E80-BA3C-AAD0A0CB9D99}" type="presOf" srcId="{B518E5B1-E0C0-4CDC-882A-D1AAE1FA37A9}" destId="{8361D098-DA88-49B7-8A18-713F448B206B}" srcOrd="0" destOrd="0" presId="urn:microsoft.com/office/officeart/2005/8/layout/hProcess7"/>
    <dgm:cxn modelId="{19405F77-C1D6-4610-BAC4-E4A4A6BB49BD}" srcId="{5B7ED420-4437-4DD8-B31F-0B9DB34306FC}" destId="{F39C0B5E-2A7D-4136-A0DB-CC76898B0578}" srcOrd="0" destOrd="0" parTransId="{CFB466FB-8518-49E9-BCE4-8672709EA736}" sibTransId="{B41F114A-FC0F-4C09-AAA0-A9B1E58E910F}"/>
    <dgm:cxn modelId="{03C9ABCA-11F6-49AB-98EB-CE66B9D05683}" type="presOf" srcId="{DBC8DA31-0A8A-4F32-A09C-10A0817A664C}" destId="{ED3E27E1-78B8-49B6-A4F7-661F6B39A843}" srcOrd="0" destOrd="0" presId="urn:microsoft.com/office/officeart/2005/8/layout/hProcess7"/>
    <dgm:cxn modelId="{DD194DE3-CE65-4368-BD8E-FA143A5D3F40}" type="presOf" srcId="{1D6D7798-057A-4CB1-9366-448051E65490}" destId="{869BE6AD-598B-43E0-AA93-EB44B9C2577F}" srcOrd="0" destOrd="0" presId="urn:microsoft.com/office/officeart/2005/8/layout/hProcess7"/>
    <dgm:cxn modelId="{F3D0FE18-27D8-4E31-9CD2-073242504CF1}" srcId="{2508EE8D-E5BB-41D9-AB0F-1A499571AAC9}" destId="{400A30F0-6090-424B-BD95-B1A56A4B67B4}" srcOrd="0" destOrd="0" parTransId="{3CF9809D-58BD-41EF-8DA6-93AA62117905}" sibTransId="{8D094162-0CC7-47EF-A818-3EA60382E88B}"/>
    <dgm:cxn modelId="{310F3C69-E5E9-43A9-AF36-8BD31866354A}" type="presOf" srcId="{2508EE8D-E5BB-41D9-AB0F-1A499571AAC9}" destId="{50F81EA6-3DEA-4603-AA79-DE3EA1BFD0E6}" srcOrd="1" destOrd="0" presId="urn:microsoft.com/office/officeart/2005/8/layout/hProcess7"/>
    <dgm:cxn modelId="{07BD0B55-D612-4C4B-9326-E6176E49BEAB}" type="presOf" srcId="{21CD60A2-D93D-4403-AF0E-A0BB1B699588}" destId="{CE3115FF-756F-4BCB-9A47-DC3E76316BE4}" srcOrd="0" destOrd="0" presId="urn:microsoft.com/office/officeart/2005/8/layout/hProcess7"/>
    <dgm:cxn modelId="{A9A0ECC9-7F6D-4488-9A60-A89B70A8FDB2}" type="presOf" srcId="{F39C0B5E-2A7D-4136-A0DB-CC76898B0578}" destId="{B9B8106E-4EE0-4729-9711-7AC026CA6A27}" srcOrd="0" destOrd="0" presId="urn:microsoft.com/office/officeart/2005/8/layout/hProcess7"/>
    <dgm:cxn modelId="{5481D8C3-51CD-4DF7-ABF3-6B9B940A9061}" srcId="{84A72A90-1FE0-4641-831F-97A0EEC2B5F6}" destId="{DBC8DA31-0A8A-4F32-A09C-10A0817A664C}" srcOrd="1" destOrd="0" parTransId="{BC68DF8C-33F0-4994-95BE-7440743DE0BB}" sibTransId="{22AA8ED4-57EC-4B53-965D-7F8AD28262BC}"/>
    <dgm:cxn modelId="{494BA96C-2440-4467-807C-50C27A72CFBB}" type="presOf" srcId="{3B18CE8E-8457-44A0-B764-B9E1687AA219}" destId="{C4238D80-728B-4ABB-804D-5B5F1A737286}" srcOrd="0" destOrd="1" presId="urn:microsoft.com/office/officeart/2005/8/layout/hProcess7"/>
    <dgm:cxn modelId="{62C4DD6E-E63F-42DB-B165-52DFD9D8A93E}" srcId="{84A72A90-1FE0-4641-831F-97A0EEC2B5F6}" destId="{5B7ED420-4437-4DD8-B31F-0B9DB34306FC}" srcOrd="0" destOrd="0" parTransId="{8A3D077F-6019-4B73-99D4-94411D28E65B}" sibTransId="{5FD6D2CE-0644-408E-B3C7-90E7DE43191B}"/>
    <dgm:cxn modelId="{4743B5A2-85E3-43CC-AD39-BA92EB72C48E}" srcId="{84A72A90-1FE0-4641-831F-97A0EEC2B5F6}" destId="{21CD60A2-D93D-4403-AF0E-A0BB1B699588}" srcOrd="2" destOrd="0" parTransId="{21F681F4-0246-4713-A83A-D3113707D32D}" sibTransId="{708B184D-381D-4A2E-B1FF-73AA5703DA07}"/>
    <dgm:cxn modelId="{654C7ADF-967C-47C8-967D-FE4F3571DF04}" srcId="{DBC8DA31-0A8A-4F32-A09C-10A0817A664C}" destId="{1D6D7798-057A-4CB1-9366-448051E65490}" srcOrd="0" destOrd="0" parTransId="{004C1713-3439-4ABD-9117-B3C7F343E251}" sibTransId="{03F8938D-B487-4A91-94AA-4C49CE48D80E}"/>
    <dgm:cxn modelId="{3DD5FE4E-BC01-4517-8943-B22FBFD86540}" type="presOf" srcId="{2508EE8D-E5BB-41D9-AB0F-1A499571AAC9}" destId="{375C0104-1461-4197-8CEC-9041219C9AE4}" srcOrd="0" destOrd="0" presId="urn:microsoft.com/office/officeart/2005/8/layout/hProcess7"/>
    <dgm:cxn modelId="{9C25B4C8-6489-4738-9AB3-D1655102EF6C}" type="presOf" srcId="{21CD60A2-D93D-4403-AF0E-A0BB1B699588}" destId="{43BB3251-6C75-4022-860C-CA85BA403C68}" srcOrd="1" destOrd="0" presId="urn:microsoft.com/office/officeart/2005/8/layout/hProcess7"/>
    <dgm:cxn modelId="{578B46FC-5720-4D13-A222-0F2DC9831EB0}" type="presOf" srcId="{84A72A90-1FE0-4641-831F-97A0EEC2B5F6}" destId="{2DA6B1D8-5595-4AFE-9650-203D8131FD89}" srcOrd="0" destOrd="0" presId="urn:microsoft.com/office/officeart/2005/8/layout/hProcess7"/>
    <dgm:cxn modelId="{074C4481-EC26-413D-8AAA-E0DBE2EAD6E3}" srcId="{2508EE8D-E5BB-41D9-AB0F-1A499571AAC9}" destId="{3B18CE8E-8457-44A0-B764-B9E1687AA219}" srcOrd="1" destOrd="0" parTransId="{9F8B0904-0E01-4155-A1AE-011BCE06E2FF}" sibTransId="{5B452677-4D2A-43F0-9A87-B9F1FD7F515F}"/>
    <dgm:cxn modelId="{1A9F9727-D29B-428F-ABB6-C31846E1A5FE}" srcId="{84A72A90-1FE0-4641-831F-97A0EEC2B5F6}" destId="{2508EE8D-E5BB-41D9-AB0F-1A499571AAC9}" srcOrd="3" destOrd="0" parTransId="{1EF2503D-3B18-4869-A656-2D788483C6C5}" sibTransId="{7FD4904D-09EF-4B74-829F-FE2469FD0693}"/>
    <dgm:cxn modelId="{439081C5-9738-443C-BA43-8065D6FECE9E}" type="presParOf" srcId="{2DA6B1D8-5595-4AFE-9650-203D8131FD89}" destId="{916386AA-CF88-48DC-9BAC-FE4B9D89A923}" srcOrd="0" destOrd="0" presId="urn:microsoft.com/office/officeart/2005/8/layout/hProcess7"/>
    <dgm:cxn modelId="{FAC2FF9F-9ACB-4D98-9A00-C9807AAA675C}" type="presParOf" srcId="{916386AA-CF88-48DC-9BAC-FE4B9D89A923}" destId="{EE76A51A-3FEF-4888-A761-F42E0C2B827F}" srcOrd="0" destOrd="0" presId="urn:microsoft.com/office/officeart/2005/8/layout/hProcess7"/>
    <dgm:cxn modelId="{0AE65F36-2F3E-4397-A107-5D73769A67E3}" type="presParOf" srcId="{916386AA-CF88-48DC-9BAC-FE4B9D89A923}" destId="{7840D16F-5DFB-4B93-93AA-D17364C87181}" srcOrd="1" destOrd="0" presId="urn:microsoft.com/office/officeart/2005/8/layout/hProcess7"/>
    <dgm:cxn modelId="{37DF1C6F-7AF8-463A-BD35-09420A8DBEE0}" type="presParOf" srcId="{916386AA-CF88-48DC-9BAC-FE4B9D89A923}" destId="{B9B8106E-4EE0-4729-9711-7AC026CA6A27}" srcOrd="2" destOrd="0" presId="urn:microsoft.com/office/officeart/2005/8/layout/hProcess7"/>
    <dgm:cxn modelId="{47679520-6456-419B-9F2E-714BED02DE67}" type="presParOf" srcId="{2DA6B1D8-5595-4AFE-9650-203D8131FD89}" destId="{6F3C4E15-395D-4CCC-BAC0-DD7AE3F81C94}" srcOrd="1" destOrd="0" presId="urn:microsoft.com/office/officeart/2005/8/layout/hProcess7"/>
    <dgm:cxn modelId="{566CE01B-E4E8-4FFB-88FA-D8021CC5508D}" type="presParOf" srcId="{2DA6B1D8-5595-4AFE-9650-203D8131FD89}" destId="{3A022EA2-34A3-4AB3-BE22-C584ED53EDDB}" srcOrd="2" destOrd="0" presId="urn:microsoft.com/office/officeart/2005/8/layout/hProcess7"/>
    <dgm:cxn modelId="{BC78308E-D897-461C-864E-4D4A0F004507}" type="presParOf" srcId="{3A022EA2-34A3-4AB3-BE22-C584ED53EDDB}" destId="{83CD40F7-0C7F-47C8-9EFB-C7F41DD335A7}" srcOrd="0" destOrd="0" presId="urn:microsoft.com/office/officeart/2005/8/layout/hProcess7"/>
    <dgm:cxn modelId="{B2170CF1-022E-48F6-8424-7DD37046A526}" type="presParOf" srcId="{3A022EA2-34A3-4AB3-BE22-C584ED53EDDB}" destId="{59D0321A-5FCA-4E5A-A92B-BACE7E54396A}" srcOrd="1" destOrd="0" presId="urn:microsoft.com/office/officeart/2005/8/layout/hProcess7"/>
    <dgm:cxn modelId="{F0BD3388-E765-4AC1-A4A8-EEABD2B9A9D3}" type="presParOf" srcId="{3A022EA2-34A3-4AB3-BE22-C584ED53EDDB}" destId="{CD92609D-B14F-4399-BA41-CE6D21F76EA7}" srcOrd="2" destOrd="0" presId="urn:microsoft.com/office/officeart/2005/8/layout/hProcess7"/>
    <dgm:cxn modelId="{E827DB65-2AE0-44C3-9DD5-042E1D0A7614}" type="presParOf" srcId="{2DA6B1D8-5595-4AFE-9650-203D8131FD89}" destId="{912A67AF-87FF-4714-8CE1-3E4127453DD9}" srcOrd="3" destOrd="0" presId="urn:microsoft.com/office/officeart/2005/8/layout/hProcess7"/>
    <dgm:cxn modelId="{AFAF6D46-3BDD-4BEB-AD8B-2950919ED59D}" type="presParOf" srcId="{2DA6B1D8-5595-4AFE-9650-203D8131FD89}" destId="{6D65825A-1190-4335-A6AA-F5F99F794617}" srcOrd="4" destOrd="0" presId="urn:microsoft.com/office/officeart/2005/8/layout/hProcess7"/>
    <dgm:cxn modelId="{EAE22323-7577-40FC-ADD5-F57C6A631617}" type="presParOf" srcId="{6D65825A-1190-4335-A6AA-F5F99F794617}" destId="{ED3E27E1-78B8-49B6-A4F7-661F6B39A843}" srcOrd="0" destOrd="0" presId="urn:microsoft.com/office/officeart/2005/8/layout/hProcess7"/>
    <dgm:cxn modelId="{12918FE3-6799-42D5-BF0A-470AF9E82F7A}" type="presParOf" srcId="{6D65825A-1190-4335-A6AA-F5F99F794617}" destId="{27297EF0-D2BB-4A69-99D0-575FFFFFD89F}" srcOrd="1" destOrd="0" presId="urn:microsoft.com/office/officeart/2005/8/layout/hProcess7"/>
    <dgm:cxn modelId="{FFC30925-ED7D-45A6-80CD-E6B2934AF2E5}" type="presParOf" srcId="{6D65825A-1190-4335-A6AA-F5F99F794617}" destId="{869BE6AD-598B-43E0-AA93-EB44B9C2577F}" srcOrd="2" destOrd="0" presId="urn:microsoft.com/office/officeart/2005/8/layout/hProcess7"/>
    <dgm:cxn modelId="{3101E22B-4EC1-4152-9BA6-C9B29C8E462D}" type="presParOf" srcId="{2DA6B1D8-5595-4AFE-9650-203D8131FD89}" destId="{B472A6A8-F117-4021-9C83-5C530B730478}" srcOrd="5" destOrd="0" presId="urn:microsoft.com/office/officeart/2005/8/layout/hProcess7"/>
    <dgm:cxn modelId="{0D742D01-73C3-4952-87B7-E446ED8F2C26}" type="presParOf" srcId="{2DA6B1D8-5595-4AFE-9650-203D8131FD89}" destId="{C0655712-433B-4176-B6E9-2B437D543A8C}" srcOrd="6" destOrd="0" presId="urn:microsoft.com/office/officeart/2005/8/layout/hProcess7"/>
    <dgm:cxn modelId="{07602230-BD1C-4F88-B32B-589642F58FC7}" type="presParOf" srcId="{C0655712-433B-4176-B6E9-2B437D543A8C}" destId="{A4E513E5-FBC0-4862-8775-84AD577941AD}" srcOrd="0" destOrd="0" presId="urn:microsoft.com/office/officeart/2005/8/layout/hProcess7"/>
    <dgm:cxn modelId="{27CD2AA5-FCA3-4086-95F5-944134EAB29D}" type="presParOf" srcId="{C0655712-433B-4176-B6E9-2B437D543A8C}" destId="{FB591FFD-8014-4E7F-B56E-12F347FEFEB6}" srcOrd="1" destOrd="0" presId="urn:microsoft.com/office/officeart/2005/8/layout/hProcess7"/>
    <dgm:cxn modelId="{3A30F083-B4D5-4B32-BD53-9A49A778E389}" type="presParOf" srcId="{C0655712-433B-4176-B6E9-2B437D543A8C}" destId="{B08A9D2E-B650-472F-A922-3550ABA4F518}" srcOrd="2" destOrd="0" presId="urn:microsoft.com/office/officeart/2005/8/layout/hProcess7"/>
    <dgm:cxn modelId="{62AD695E-DCA9-409F-B9D2-509DD0B42094}" type="presParOf" srcId="{2DA6B1D8-5595-4AFE-9650-203D8131FD89}" destId="{F0F8C8A0-9774-465D-9DC1-EB033F580856}" srcOrd="7" destOrd="0" presId="urn:microsoft.com/office/officeart/2005/8/layout/hProcess7"/>
    <dgm:cxn modelId="{21DADC61-079D-4CF8-AFC6-FA41484FE9F1}" type="presParOf" srcId="{2DA6B1D8-5595-4AFE-9650-203D8131FD89}" destId="{536113E4-D7F2-4284-9F9C-E7FF27A314B5}" srcOrd="8" destOrd="0" presId="urn:microsoft.com/office/officeart/2005/8/layout/hProcess7"/>
    <dgm:cxn modelId="{A00A4C37-A5D9-4A0B-BCD6-66AF8A61817A}" type="presParOf" srcId="{536113E4-D7F2-4284-9F9C-E7FF27A314B5}" destId="{CE3115FF-756F-4BCB-9A47-DC3E76316BE4}" srcOrd="0" destOrd="0" presId="urn:microsoft.com/office/officeart/2005/8/layout/hProcess7"/>
    <dgm:cxn modelId="{38E01B40-3D4C-4875-BCBE-CC90092EEB16}" type="presParOf" srcId="{536113E4-D7F2-4284-9F9C-E7FF27A314B5}" destId="{43BB3251-6C75-4022-860C-CA85BA403C68}" srcOrd="1" destOrd="0" presId="urn:microsoft.com/office/officeart/2005/8/layout/hProcess7"/>
    <dgm:cxn modelId="{956E0BFE-F3F9-4AE2-836A-27CB8CF2F528}" type="presParOf" srcId="{536113E4-D7F2-4284-9F9C-E7FF27A314B5}" destId="{8361D098-DA88-49B7-8A18-713F448B206B}" srcOrd="2" destOrd="0" presId="urn:microsoft.com/office/officeart/2005/8/layout/hProcess7"/>
    <dgm:cxn modelId="{C94AF71D-99B9-417C-A835-83E32F1D1F29}" type="presParOf" srcId="{2DA6B1D8-5595-4AFE-9650-203D8131FD89}" destId="{6C03AFF1-5D3E-458C-BFE4-E06812F7AC49}" srcOrd="9" destOrd="0" presId="urn:microsoft.com/office/officeart/2005/8/layout/hProcess7"/>
    <dgm:cxn modelId="{8A12260C-9024-4174-B1C3-0CFDC007E899}" type="presParOf" srcId="{2DA6B1D8-5595-4AFE-9650-203D8131FD89}" destId="{17115F02-14C8-4C87-A427-27DFD4365596}" srcOrd="10" destOrd="0" presId="urn:microsoft.com/office/officeart/2005/8/layout/hProcess7"/>
    <dgm:cxn modelId="{AB270659-8E31-4E3C-B723-5FBABE4B9EE1}" type="presParOf" srcId="{17115F02-14C8-4C87-A427-27DFD4365596}" destId="{F5F70AC4-EFC3-4010-ACE8-97B6B7045193}" srcOrd="0" destOrd="0" presId="urn:microsoft.com/office/officeart/2005/8/layout/hProcess7"/>
    <dgm:cxn modelId="{28C4A73F-9208-47D8-84AF-562B87688973}" type="presParOf" srcId="{17115F02-14C8-4C87-A427-27DFD4365596}" destId="{0486528A-209E-4D4E-BE6F-689CB423567F}" srcOrd="1" destOrd="0" presId="urn:microsoft.com/office/officeart/2005/8/layout/hProcess7"/>
    <dgm:cxn modelId="{05ABEEE1-2BB2-42FC-B21A-75135773521D}" type="presParOf" srcId="{17115F02-14C8-4C87-A427-27DFD4365596}" destId="{7BDBA5DA-DE93-484D-9266-171328214ED5}" srcOrd="2" destOrd="0" presId="urn:microsoft.com/office/officeart/2005/8/layout/hProcess7"/>
    <dgm:cxn modelId="{5BAABA63-6CC6-49F7-8BF2-7A39018B2A63}" type="presParOf" srcId="{2DA6B1D8-5595-4AFE-9650-203D8131FD89}" destId="{CF65C625-9165-4FF5-A3C6-92A7F9C900A6}" srcOrd="11" destOrd="0" presId="urn:microsoft.com/office/officeart/2005/8/layout/hProcess7"/>
    <dgm:cxn modelId="{97E22512-D96A-4129-B416-B7F6B569DBD5}" type="presParOf" srcId="{2DA6B1D8-5595-4AFE-9650-203D8131FD89}" destId="{C907B82D-1940-4400-AA1B-212A4ACF0354}" srcOrd="12" destOrd="0" presId="urn:microsoft.com/office/officeart/2005/8/layout/hProcess7"/>
    <dgm:cxn modelId="{A87FBA99-1D40-4BAB-A36A-20B3A3EECECF}" type="presParOf" srcId="{C907B82D-1940-4400-AA1B-212A4ACF0354}" destId="{375C0104-1461-4197-8CEC-9041219C9AE4}" srcOrd="0" destOrd="0" presId="urn:microsoft.com/office/officeart/2005/8/layout/hProcess7"/>
    <dgm:cxn modelId="{A04A39C5-2A65-4C10-B0E4-E697F64D3041}" type="presParOf" srcId="{C907B82D-1940-4400-AA1B-212A4ACF0354}" destId="{50F81EA6-3DEA-4603-AA79-DE3EA1BFD0E6}" srcOrd="1" destOrd="0" presId="urn:microsoft.com/office/officeart/2005/8/layout/hProcess7"/>
    <dgm:cxn modelId="{B03BB85E-B53D-4CCE-9269-46F3C84C7D28}" type="presParOf" srcId="{C907B82D-1940-4400-AA1B-212A4ACF0354}" destId="{C4238D80-728B-4ABB-804D-5B5F1A737286}"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A72A90-1FE0-4641-831F-97A0EEC2B5F6}"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it-IT"/>
        </a:p>
      </dgm:t>
    </dgm:pt>
    <dgm:pt modelId="{5B7ED420-4437-4DD8-B31F-0B9DB34306FC}">
      <dgm:prSet phldrT="[Testo]" custT="1"/>
      <dgm:spPr/>
      <dgm:t>
        <a:bodyPr/>
        <a:lstStyle/>
        <a:p>
          <a:r>
            <a:rPr lang="it-IT" sz="1400" b="1" dirty="0" smtClean="0">
              <a:effectLst/>
              <a:latin typeface="+mj-lt"/>
            </a:rPr>
            <a:t>ACTION 2.3</a:t>
          </a:r>
          <a:endParaRPr lang="it-IT" sz="1400" dirty="0"/>
        </a:p>
      </dgm:t>
    </dgm:pt>
    <dgm:pt modelId="{8A3D077F-6019-4B73-99D4-94411D28E65B}" type="parTrans" cxnId="{62C4DD6E-E63F-42DB-B165-52DFD9D8A93E}">
      <dgm:prSet/>
      <dgm:spPr/>
      <dgm:t>
        <a:bodyPr/>
        <a:lstStyle/>
        <a:p>
          <a:endParaRPr lang="it-IT" sz="1600"/>
        </a:p>
      </dgm:t>
    </dgm:pt>
    <dgm:pt modelId="{5FD6D2CE-0644-408E-B3C7-90E7DE43191B}" type="sibTrans" cxnId="{62C4DD6E-E63F-42DB-B165-52DFD9D8A93E}">
      <dgm:prSet/>
      <dgm:spPr/>
      <dgm:t>
        <a:bodyPr/>
        <a:lstStyle/>
        <a:p>
          <a:endParaRPr lang="it-IT" sz="1600"/>
        </a:p>
      </dgm:t>
    </dgm:pt>
    <dgm:pt modelId="{F39C0B5E-2A7D-4136-A0DB-CC76898B0578}">
      <dgm:prSet phldrT="[Testo]" custT="1"/>
      <dgm:spPr/>
      <dgm:t>
        <a:bodyPr/>
        <a:lstStyle/>
        <a:p>
          <a:r>
            <a:rPr lang="it-IT" sz="1800" b="1" dirty="0" smtClean="0">
              <a:effectLst/>
            </a:rPr>
            <a:t>Kick-off and </a:t>
          </a:r>
          <a:r>
            <a:rPr lang="it-IT" sz="1800" b="1" dirty="0" err="1" smtClean="0">
              <a:effectLst/>
            </a:rPr>
            <a:t>final</a:t>
          </a:r>
          <a:r>
            <a:rPr lang="it-IT" sz="1800" b="1" dirty="0" smtClean="0">
              <a:effectLst/>
            </a:rPr>
            <a:t> meeting</a:t>
          </a:r>
          <a:endParaRPr lang="it-IT" sz="1800" dirty="0"/>
        </a:p>
      </dgm:t>
    </dgm:pt>
    <dgm:pt modelId="{CFB466FB-8518-49E9-BCE4-8672709EA736}" type="parTrans" cxnId="{19405F77-C1D6-4610-BAC4-E4A4A6BB49BD}">
      <dgm:prSet/>
      <dgm:spPr/>
      <dgm:t>
        <a:bodyPr/>
        <a:lstStyle/>
        <a:p>
          <a:endParaRPr lang="it-IT" sz="1600"/>
        </a:p>
      </dgm:t>
    </dgm:pt>
    <dgm:pt modelId="{B41F114A-FC0F-4C09-AAA0-A9B1E58E910F}" type="sibTrans" cxnId="{19405F77-C1D6-4610-BAC4-E4A4A6BB49BD}">
      <dgm:prSet/>
      <dgm:spPr/>
      <dgm:t>
        <a:bodyPr/>
        <a:lstStyle/>
        <a:p>
          <a:endParaRPr lang="it-IT" sz="1600"/>
        </a:p>
      </dgm:t>
    </dgm:pt>
    <dgm:pt modelId="{DBC8DA31-0A8A-4F32-A09C-10A0817A664C}">
      <dgm:prSet phldrT="[Testo]" custT="1"/>
      <dgm:spPr/>
      <dgm:t>
        <a:bodyPr/>
        <a:lstStyle/>
        <a:p>
          <a:r>
            <a:rPr lang="it-IT" sz="1200" b="1" dirty="0" smtClean="0">
              <a:effectLst/>
              <a:latin typeface="+mj-lt"/>
            </a:rPr>
            <a:t>DELIVERABLE </a:t>
          </a:r>
          <a:endParaRPr lang="it-IT" sz="1400" dirty="0"/>
        </a:p>
      </dgm:t>
    </dgm:pt>
    <dgm:pt modelId="{BC68DF8C-33F0-4994-95BE-7440743DE0BB}" type="parTrans" cxnId="{5481D8C3-51CD-4DF7-ABF3-6B9B940A9061}">
      <dgm:prSet/>
      <dgm:spPr/>
      <dgm:t>
        <a:bodyPr/>
        <a:lstStyle/>
        <a:p>
          <a:endParaRPr lang="it-IT" sz="1600"/>
        </a:p>
      </dgm:t>
    </dgm:pt>
    <dgm:pt modelId="{22AA8ED4-57EC-4B53-965D-7F8AD28262BC}" type="sibTrans" cxnId="{5481D8C3-51CD-4DF7-ABF3-6B9B940A9061}">
      <dgm:prSet/>
      <dgm:spPr/>
      <dgm:t>
        <a:bodyPr/>
        <a:lstStyle/>
        <a:p>
          <a:endParaRPr lang="it-IT" sz="1600"/>
        </a:p>
      </dgm:t>
    </dgm:pt>
    <dgm:pt modelId="{1D6D7798-057A-4CB1-9366-448051E65490}">
      <dgm:prSet phldrT="[Testo]" custT="1"/>
      <dgm:spPr/>
      <dgm:t>
        <a:bodyPr/>
        <a:lstStyle/>
        <a:p>
          <a:r>
            <a:rPr lang="it-IT" sz="1800" b="1" dirty="0" smtClean="0">
              <a:effectLst/>
            </a:rPr>
            <a:t>Kick-off and </a:t>
          </a:r>
          <a:r>
            <a:rPr lang="it-IT" sz="1800" b="1" dirty="0" err="1" smtClean="0">
              <a:effectLst/>
            </a:rPr>
            <a:t>final</a:t>
          </a:r>
          <a:r>
            <a:rPr lang="it-IT" sz="1800" b="1" dirty="0" smtClean="0">
              <a:effectLst/>
            </a:rPr>
            <a:t> meeting</a:t>
          </a:r>
          <a:endParaRPr lang="it-IT" sz="1800" dirty="0"/>
        </a:p>
      </dgm:t>
    </dgm:pt>
    <dgm:pt modelId="{004C1713-3439-4ABD-9117-B3C7F343E251}" type="parTrans" cxnId="{654C7ADF-967C-47C8-967D-FE4F3571DF04}">
      <dgm:prSet/>
      <dgm:spPr/>
      <dgm:t>
        <a:bodyPr/>
        <a:lstStyle/>
        <a:p>
          <a:endParaRPr lang="it-IT" sz="1600"/>
        </a:p>
      </dgm:t>
    </dgm:pt>
    <dgm:pt modelId="{03F8938D-B487-4A91-94AA-4C49CE48D80E}" type="sibTrans" cxnId="{654C7ADF-967C-47C8-967D-FE4F3571DF04}">
      <dgm:prSet/>
      <dgm:spPr/>
      <dgm:t>
        <a:bodyPr/>
        <a:lstStyle/>
        <a:p>
          <a:endParaRPr lang="it-IT" sz="1600"/>
        </a:p>
      </dgm:t>
    </dgm:pt>
    <dgm:pt modelId="{21CD60A2-D93D-4403-AF0E-A0BB1B699588}">
      <dgm:prSet phldrT="[Testo]" custT="1"/>
      <dgm:spPr/>
      <dgm:t>
        <a:bodyPr/>
        <a:lstStyle/>
        <a:p>
          <a:r>
            <a:rPr lang="it-IT" sz="1100" b="1" dirty="0" smtClean="0">
              <a:effectLst/>
              <a:latin typeface="+mj-lt"/>
            </a:rPr>
            <a:t>CONTRIBUTION TO DELIBERABLE</a:t>
          </a:r>
          <a:endParaRPr lang="it-IT" sz="1100" dirty="0"/>
        </a:p>
      </dgm:t>
    </dgm:pt>
    <dgm:pt modelId="{21F681F4-0246-4713-A83A-D3113707D32D}" type="parTrans" cxnId="{4743B5A2-85E3-43CC-AD39-BA92EB72C48E}">
      <dgm:prSet/>
      <dgm:spPr/>
      <dgm:t>
        <a:bodyPr/>
        <a:lstStyle/>
        <a:p>
          <a:endParaRPr lang="it-IT" sz="1600"/>
        </a:p>
      </dgm:t>
    </dgm:pt>
    <dgm:pt modelId="{708B184D-381D-4A2E-B1FF-73AA5703DA07}" type="sibTrans" cxnId="{4743B5A2-85E3-43CC-AD39-BA92EB72C48E}">
      <dgm:prSet/>
      <dgm:spPr/>
      <dgm:t>
        <a:bodyPr/>
        <a:lstStyle/>
        <a:p>
          <a:endParaRPr lang="it-IT" sz="1600"/>
        </a:p>
      </dgm:t>
    </dgm:pt>
    <dgm:pt modelId="{B518E5B1-E0C0-4CDC-882A-D1AAE1FA37A9}">
      <dgm:prSet phldrT="[Testo]" custT="1"/>
      <dgm:spPr/>
      <dgm:t>
        <a:bodyPr/>
        <a:lstStyle/>
        <a:p>
          <a:r>
            <a:rPr lang="it-IT" sz="1800" b="1" dirty="0" err="1" smtClean="0">
              <a:effectLst/>
            </a:rPr>
            <a:t>Participation</a:t>
          </a:r>
          <a:r>
            <a:rPr lang="it-IT" sz="1800" b="1" dirty="0" smtClean="0">
              <a:effectLst/>
            </a:rPr>
            <a:t> in the kick-off and </a:t>
          </a:r>
          <a:r>
            <a:rPr lang="it-IT" sz="1800" b="1" dirty="0" err="1" smtClean="0">
              <a:effectLst/>
            </a:rPr>
            <a:t>final</a:t>
          </a:r>
          <a:r>
            <a:rPr lang="it-IT" sz="1800" b="1" dirty="0" smtClean="0">
              <a:effectLst/>
            </a:rPr>
            <a:t> meeting</a:t>
          </a:r>
          <a:endParaRPr lang="it-IT" sz="1800" dirty="0"/>
        </a:p>
      </dgm:t>
    </dgm:pt>
    <dgm:pt modelId="{C8A71E23-FE96-4190-B444-63787B0C9CB4}" type="parTrans" cxnId="{A57BE0F2-1B10-4824-AC75-3613CACF5F36}">
      <dgm:prSet/>
      <dgm:spPr/>
      <dgm:t>
        <a:bodyPr/>
        <a:lstStyle/>
        <a:p>
          <a:endParaRPr lang="it-IT" sz="1600"/>
        </a:p>
      </dgm:t>
    </dgm:pt>
    <dgm:pt modelId="{B7091500-620F-49DB-92AD-02692263DE95}" type="sibTrans" cxnId="{A57BE0F2-1B10-4824-AC75-3613CACF5F36}">
      <dgm:prSet/>
      <dgm:spPr/>
      <dgm:t>
        <a:bodyPr/>
        <a:lstStyle/>
        <a:p>
          <a:endParaRPr lang="it-IT" sz="1600"/>
        </a:p>
      </dgm:t>
    </dgm:pt>
    <dgm:pt modelId="{2DA6B1D8-5595-4AFE-9650-203D8131FD89}" type="pres">
      <dgm:prSet presAssocID="{84A72A90-1FE0-4641-831F-97A0EEC2B5F6}" presName="Name0" presStyleCnt="0">
        <dgm:presLayoutVars>
          <dgm:dir/>
          <dgm:animLvl val="lvl"/>
          <dgm:resizeHandles val="exact"/>
        </dgm:presLayoutVars>
      </dgm:prSet>
      <dgm:spPr/>
      <dgm:t>
        <a:bodyPr/>
        <a:lstStyle/>
        <a:p>
          <a:endParaRPr lang="it-IT"/>
        </a:p>
      </dgm:t>
    </dgm:pt>
    <dgm:pt modelId="{916386AA-CF88-48DC-9BAC-FE4B9D89A923}" type="pres">
      <dgm:prSet presAssocID="{5B7ED420-4437-4DD8-B31F-0B9DB34306FC}" presName="compositeNode" presStyleCnt="0">
        <dgm:presLayoutVars>
          <dgm:bulletEnabled val="1"/>
        </dgm:presLayoutVars>
      </dgm:prSet>
      <dgm:spPr/>
    </dgm:pt>
    <dgm:pt modelId="{EE76A51A-3FEF-4888-A761-F42E0C2B827F}" type="pres">
      <dgm:prSet presAssocID="{5B7ED420-4437-4DD8-B31F-0B9DB34306FC}" presName="bgRect" presStyleLbl="node1" presStyleIdx="0" presStyleCnt="3"/>
      <dgm:spPr/>
      <dgm:t>
        <a:bodyPr/>
        <a:lstStyle/>
        <a:p>
          <a:endParaRPr lang="it-IT"/>
        </a:p>
      </dgm:t>
    </dgm:pt>
    <dgm:pt modelId="{7840D16F-5DFB-4B93-93AA-D17364C87181}" type="pres">
      <dgm:prSet presAssocID="{5B7ED420-4437-4DD8-B31F-0B9DB34306FC}" presName="parentNode" presStyleLbl="node1" presStyleIdx="0" presStyleCnt="3">
        <dgm:presLayoutVars>
          <dgm:chMax val="0"/>
          <dgm:bulletEnabled val="1"/>
        </dgm:presLayoutVars>
      </dgm:prSet>
      <dgm:spPr/>
      <dgm:t>
        <a:bodyPr/>
        <a:lstStyle/>
        <a:p>
          <a:endParaRPr lang="it-IT"/>
        </a:p>
      </dgm:t>
    </dgm:pt>
    <dgm:pt modelId="{B9B8106E-4EE0-4729-9711-7AC026CA6A27}" type="pres">
      <dgm:prSet presAssocID="{5B7ED420-4437-4DD8-B31F-0B9DB34306FC}" presName="childNode" presStyleLbl="node1" presStyleIdx="0" presStyleCnt="3">
        <dgm:presLayoutVars>
          <dgm:bulletEnabled val="1"/>
        </dgm:presLayoutVars>
      </dgm:prSet>
      <dgm:spPr/>
      <dgm:t>
        <a:bodyPr/>
        <a:lstStyle/>
        <a:p>
          <a:endParaRPr lang="it-IT"/>
        </a:p>
      </dgm:t>
    </dgm:pt>
    <dgm:pt modelId="{6F3C4E15-395D-4CCC-BAC0-DD7AE3F81C94}" type="pres">
      <dgm:prSet presAssocID="{5FD6D2CE-0644-408E-B3C7-90E7DE43191B}" presName="hSp" presStyleCnt="0"/>
      <dgm:spPr/>
    </dgm:pt>
    <dgm:pt modelId="{3A022EA2-34A3-4AB3-BE22-C584ED53EDDB}" type="pres">
      <dgm:prSet presAssocID="{5FD6D2CE-0644-408E-B3C7-90E7DE43191B}" presName="vProcSp" presStyleCnt="0"/>
      <dgm:spPr/>
    </dgm:pt>
    <dgm:pt modelId="{83CD40F7-0C7F-47C8-9EFB-C7F41DD335A7}" type="pres">
      <dgm:prSet presAssocID="{5FD6D2CE-0644-408E-B3C7-90E7DE43191B}" presName="vSp1" presStyleCnt="0"/>
      <dgm:spPr/>
    </dgm:pt>
    <dgm:pt modelId="{59D0321A-5FCA-4E5A-A92B-BACE7E54396A}" type="pres">
      <dgm:prSet presAssocID="{5FD6D2CE-0644-408E-B3C7-90E7DE43191B}" presName="simulatedConn" presStyleLbl="solidFgAcc1" presStyleIdx="0" presStyleCnt="2"/>
      <dgm:spPr/>
    </dgm:pt>
    <dgm:pt modelId="{CD92609D-B14F-4399-BA41-CE6D21F76EA7}" type="pres">
      <dgm:prSet presAssocID="{5FD6D2CE-0644-408E-B3C7-90E7DE43191B}" presName="vSp2" presStyleCnt="0"/>
      <dgm:spPr/>
    </dgm:pt>
    <dgm:pt modelId="{912A67AF-87FF-4714-8CE1-3E4127453DD9}" type="pres">
      <dgm:prSet presAssocID="{5FD6D2CE-0644-408E-B3C7-90E7DE43191B}" presName="sibTrans" presStyleCnt="0"/>
      <dgm:spPr/>
    </dgm:pt>
    <dgm:pt modelId="{6D65825A-1190-4335-A6AA-F5F99F794617}" type="pres">
      <dgm:prSet presAssocID="{DBC8DA31-0A8A-4F32-A09C-10A0817A664C}" presName="compositeNode" presStyleCnt="0">
        <dgm:presLayoutVars>
          <dgm:bulletEnabled val="1"/>
        </dgm:presLayoutVars>
      </dgm:prSet>
      <dgm:spPr/>
    </dgm:pt>
    <dgm:pt modelId="{ED3E27E1-78B8-49B6-A4F7-661F6B39A843}" type="pres">
      <dgm:prSet presAssocID="{DBC8DA31-0A8A-4F32-A09C-10A0817A664C}" presName="bgRect" presStyleLbl="node1" presStyleIdx="1" presStyleCnt="3" custLinFactNeighborY="-1279"/>
      <dgm:spPr/>
      <dgm:t>
        <a:bodyPr/>
        <a:lstStyle/>
        <a:p>
          <a:endParaRPr lang="it-IT"/>
        </a:p>
      </dgm:t>
    </dgm:pt>
    <dgm:pt modelId="{27297EF0-D2BB-4A69-99D0-575FFFFFD89F}" type="pres">
      <dgm:prSet presAssocID="{DBC8DA31-0A8A-4F32-A09C-10A0817A664C}" presName="parentNode" presStyleLbl="node1" presStyleIdx="1" presStyleCnt="3">
        <dgm:presLayoutVars>
          <dgm:chMax val="0"/>
          <dgm:bulletEnabled val="1"/>
        </dgm:presLayoutVars>
      </dgm:prSet>
      <dgm:spPr/>
      <dgm:t>
        <a:bodyPr/>
        <a:lstStyle/>
        <a:p>
          <a:endParaRPr lang="it-IT"/>
        </a:p>
      </dgm:t>
    </dgm:pt>
    <dgm:pt modelId="{869BE6AD-598B-43E0-AA93-EB44B9C2577F}" type="pres">
      <dgm:prSet presAssocID="{DBC8DA31-0A8A-4F32-A09C-10A0817A664C}" presName="childNode" presStyleLbl="node1" presStyleIdx="1" presStyleCnt="3">
        <dgm:presLayoutVars>
          <dgm:bulletEnabled val="1"/>
        </dgm:presLayoutVars>
      </dgm:prSet>
      <dgm:spPr/>
      <dgm:t>
        <a:bodyPr/>
        <a:lstStyle/>
        <a:p>
          <a:endParaRPr lang="it-IT"/>
        </a:p>
      </dgm:t>
    </dgm:pt>
    <dgm:pt modelId="{B472A6A8-F117-4021-9C83-5C530B730478}" type="pres">
      <dgm:prSet presAssocID="{22AA8ED4-57EC-4B53-965D-7F8AD28262BC}" presName="hSp" presStyleCnt="0"/>
      <dgm:spPr/>
    </dgm:pt>
    <dgm:pt modelId="{C0655712-433B-4176-B6E9-2B437D543A8C}" type="pres">
      <dgm:prSet presAssocID="{22AA8ED4-57EC-4B53-965D-7F8AD28262BC}" presName="vProcSp" presStyleCnt="0"/>
      <dgm:spPr/>
    </dgm:pt>
    <dgm:pt modelId="{A4E513E5-FBC0-4862-8775-84AD577941AD}" type="pres">
      <dgm:prSet presAssocID="{22AA8ED4-57EC-4B53-965D-7F8AD28262BC}" presName="vSp1" presStyleCnt="0"/>
      <dgm:spPr/>
    </dgm:pt>
    <dgm:pt modelId="{FB591FFD-8014-4E7F-B56E-12F347FEFEB6}" type="pres">
      <dgm:prSet presAssocID="{22AA8ED4-57EC-4B53-965D-7F8AD28262BC}" presName="simulatedConn" presStyleLbl="solidFgAcc1" presStyleIdx="1" presStyleCnt="2"/>
      <dgm:spPr/>
    </dgm:pt>
    <dgm:pt modelId="{B08A9D2E-B650-472F-A922-3550ABA4F518}" type="pres">
      <dgm:prSet presAssocID="{22AA8ED4-57EC-4B53-965D-7F8AD28262BC}" presName="vSp2" presStyleCnt="0"/>
      <dgm:spPr/>
    </dgm:pt>
    <dgm:pt modelId="{F0F8C8A0-9774-465D-9DC1-EB033F580856}" type="pres">
      <dgm:prSet presAssocID="{22AA8ED4-57EC-4B53-965D-7F8AD28262BC}" presName="sibTrans" presStyleCnt="0"/>
      <dgm:spPr/>
    </dgm:pt>
    <dgm:pt modelId="{536113E4-D7F2-4284-9F9C-E7FF27A314B5}" type="pres">
      <dgm:prSet presAssocID="{21CD60A2-D93D-4403-AF0E-A0BB1B699588}" presName="compositeNode" presStyleCnt="0">
        <dgm:presLayoutVars>
          <dgm:bulletEnabled val="1"/>
        </dgm:presLayoutVars>
      </dgm:prSet>
      <dgm:spPr/>
    </dgm:pt>
    <dgm:pt modelId="{CE3115FF-756F-4BCB-9A47-DC3E76316BE4}" type="pres">
      <dgm:prSet presAssocID="{21CD60A2-D93D-4403-AF0E-A0BB1B699588}" presName="bgRect" presStyleLbl="node1" presStyleIdx="2" presStyleCnt="3"/>
      <dgm:spPr/>
      <dgm:t>
        <a:bodyPr/>
        <a:lstStyle/>
        <a:p>
          <a:endParaRPr lang="it-IT"/>
        </a:p>
      </dgm:t>
    </dgm:pt>
    <dgm:pt modelId="{43BB3251-6C75-4022-860C-CA85BA403C68}" type="pres">
      <dgm:prSet presAssocID="{21CD60A2-D93D-4403-AF0E-A0BB1B699588}" presName="parentNode" presStyleLbl="node1" presStyleIdx="2" presStyleCnt="3">
        <dgm:presLayoutVars>
          <dgm:chMax val="0"/>
          <dgm:bulletEnabled val="1"/>
        </dgm:presLayoutVars>
      </dgm:prSet>
      <dgm:spPr/>
      <dgm:t>
        <a:bodyPr/>
        <a:lstStyle/>
        <a:p>
          <a:endParaRPr lang="it-IT"/>
        </a:p>
      </dgm:t>
    </dgm:pt>
    <dgm:pt modelId="{8361D098-DA88-49B7-8A18-713F448B206B}" type="pres">
      <dgm:prSet presAssocID="{21CD60A2-D93D-4403-AF0E-A0BB1B699588}" presName="childNode" presStyleLbl="node1" presStyleIdx="2" presStyleCnt="3">
        <dgm:presLayoutVars>
          <dgm:bulletEnabled val="1"/>
        </dgm:presLayoutVars>
      </dgm:prSet>
      <dgm:spPr/>
      <dgm:t>
        <a:bodyPr/>
        <a:lstStyle/>
        <a:p>
          <a:endParaRPr lang="it-IT"/>
        </a:p>
      </dgm:t>
    </dgm:pt>
  </dgm:ptLst>
  <dgm:cxnLst>
    <dgm:cxn modelId="{A57BE0F2-1B10-4824-AC75-3613CACF5F36}" srcId="{21CD60A2-D93D-4403-AF0E-A0BB1B699588}" destId="{B518E5B1-E0C0-4CDC-882A-D1AAE1FA37A9}" srcOrd="0" destOrd="0" parTransId="{C8A71E23-FE96-4190-B444-63787B0C9CB4}" sibTransId="{B7091500-620F-49DB-92AD-02692263DE95}"/>
    <dgm:cxn modelId="{D431E6FA-41EF-4F47-A0C2-CE302081613C}" type="presOf" srcId="{DBC8DA31-0A8A-4F32-A09C-10A0817A664C}" destId="{27297EF0-D2BB-4A69-99D0-575FFFFFD89F}" srcOrd="1" destOrd="0" presId="urn:microsoft.com/office/officeart/2005/8/layout/hProcess7"/>
    <dgm:cxn modelId="{C83FBFFD-5372-4F59-970B-132665046494}" type="presOf" srcId="{5B7ED420-4437-4DD8-B31F-0B9DB34306FC}" destId="{7840D16F-5DFB-4B93-93AA-D17364C87181}" srcOrd="1" destOrd="0" presId="urn:microsoft.com/office/officeart/2005/8/layout/hProcess7"/>
    <dgm:cxn modelId="{19405F77-C1D6-4610-BAC4-E4A4A6BB49BD}" srcId="{5B7ED420-4437-4DD8-B31F-0B9DB34306FC}" destId="{F39C0B5E-2A7D-4136-A0DB-CC76898B0578}" srcOrd="0" destOrd="0" parTransId="{CFB466FB-8518-49E9-BCE4-8672709EA736}" sibTransId="{B41F114A-FC0F-4C09-AAA0-A9B1E58E910F}"/>
    <dgm:cxn modelId="{44B65030-23C1-4456-A1ED-30BF5319D8EB}" type="presOf" srcId="{21CD60A2-D93D-4403-AF0E-A0BB1B699588}" destId="{CE3115FF-756F-4BCB-9A47-DC3E76316BE4}" srcOrd="0" destOrd="0" presId="urn:microsoft.com/office/officeart/2005/8/layout/hProcess7"/>
    <dgm:cxn modelId="{94BB86AD-8A67-4B66-B140-B74EA4E08610}" type="presOf" srcId="{84A72A90-1FE0-4641-831F-97A0EEC2B5F6}" destId="{2DA6B1D8-5595-4AFE-9650-203D8131FD89}" srcOrd="0" destOrd="0" presId="urn:microsoft.com/office/officeart/2005/8/layout/hProcess7"/>
    <dgm:cxn modelId="{C72422C4-ECF4-4940-89F9-11919075DA3A}" type="presOf" srcId="{B518E5B1-E0C0-4CDC-882A-D1AAE1FA37A9}" destId="{8361D098-DA88-49B7-8A18-713F448B206B}" srcOrd="0" destOrd="0" presId="urn:microsoft.com/office/officeart/2005/8/layout/hProcess7"/>
    <dgm:cxn modelId="{D192A192-6975-4C60-BE75-E0E24F7EB90E}" type="presOf" srcId="{DBC8DA31-0A8A-4F32-A09C-10A0817A664C}" destId="{ED3E27E1-78B8-49B6-A4F7-661F6B39A843}" srcOrd="0" destOrd="0" presId="urn:microsoft.com/office/officeart/2005/8/layout/hProcess7"/>
    <dgm:cxn modelId="{5481D8C3-51CD-4DF7-ABF3-6B9B940A9061}" srcId="{84A72A90-1FE0-4641-831F-97A0EEC2B5F6}" destId="{DBC8DA31-0A8A-4F32-A09C-10A0817A664C}" srcOrd="1" destOrd="0" parTransId="{BC68DF8C-33F0-4994-95BE-7440743DE0BB}" sibTransId="{22AA8ED4-57EC-4B53-965D-7F8AD28262BC}"/>
    <dgm:cxn modelId="{2E29A068-0DEC-473D-9AC3-6015B63BB082}" type="presOf" srcId="{F39C0B5E-2A7D-4136-A0DB-CC76898B0578}" destId="{B9B8106E-4EE0-4729-9711-7AC026CA6A27}" srcOrd="0" destOrd="0" presId="urn:microsoft.com/office/officeart/2005/8/layout/hProcess7"/>
    <dgm:cxn modelId="{814F2AB6-7F52-4CF3-8003-4BFCD3512EB3}" type="presOf" srcId="{1D6D7798-057A-4CB1-9366-448051E65490}" destId="{869BE6AD-598B-43E0-AA93-EB44B9C2577F}" srcOrd="0" destOrd="0" presId="urn:microsoft.com/office/officeart/2005/8/layout/hProcess7"/>
    <dgm:cxn modelId="{62C4DD6E-E63F-42DB-B165-52DFD9D8A93E}" srcId="{84A72A90-1FE0-4641-831F-97A0EEC2B5F6}" destId="{5B7ED420-4437-4DD8-B31F-0B9DB34306FC}" srcOrd="0" destOrd="0" parTransId="{8A3D077F-6019-4B73-99D4-94411D28E65B}" sibTransId="{5FD6D2CE-0644-408E-B3C7-90E7DE43191B}"/>
    <dgm:cxn modelId="{4743B5A2-85E3-43CC-AD39-BA92EB72C48E}" srcId="{84A72A90-1FE0-4641-831F-97A0EEC2B5F6}" destId="{21CD60A2-D93D-4403-AF0E-A0BB1B699588}" srcOrd="2" destOrd="0" parTransId="{21F681F4-0246-4713-A83A-D3113707D32D}" sibTransId="{708B184D-381D-4A2E-B1FF-73AA5703DA07}"/>
    <dgm:cxn modelId="{654C7ADF-967C-47C8-967D-FE4F3571DF04}" srcId="{DBC8DA31-0A8A-4F32-A09C-10A0817A664C}" destId="{1D6D7798-057A-4CB1-9366-448051E65490}" srcOrd="0" destOrd="0" parTransId="{004C1713-3439-4ABD-9117-B3C7F343E251}" sibTransId="{03F8938D-B487-4A91-94AA-4C49CE48D80E}"/>
    <dgm:cxn modelId="{D5AFA5FA-2F4B-46FD-9BBF-C4FBF5A0E793}" type="presOf" srcId="{5B7ED420-4437-4DD8-B31F-0B9DB34306FC}" destId="{EE76A51A-3FEF-4888-A761-F42E0C2B827F}" srcOrd="0" destOrd="0" presId="urn:microsoft.com/office/officeart/2005/8/layout/hProcess7"/>
    <dgm:cxn modelId="{0C7F82DA-7E15-498D-9087-D11D9BA57AED}" type="presOf" srcId="{21CD60A2-D93D-4403-AF0E-A0BB1B699588}" destId="{43BB3251-6C75-4022-860C-CA85BA403C68}" srcOrd="1" destOrd="0" presId="urn:microsoft.com/office/officeart/2005/8/layout/hProcess7"/>
    <dgm:cxn modelId="{B5886F4E-41AC-4461-ABD2-60B98204E0AF}" type="presParOf" srcId="{2DA6B1D8-5595-4AFE-9650-203D8131FD89}" destId="{916386AA-CF88-48DC-9BAC-FE4B9D89A923}" srcOrd="0" destOrd="0" presId="urn:microsoft.com/office/officeart/2005/8/layout/hProcess7"/>
    <dgm:cxn modelId="{57EF872E-4815-4210-B480-2FB70CD38F0C}" type="presParOf" srcId="{916386AA-CF88-48DC-9BAC-FE4B9D89A923}" destId="{EE76A51A-3FEF-4888-A761-F42E0C2B827F}" srcOrd="0" destOrd="0" presId="urn:microsoft.com/office/officeart/2005/8/layout/hProcess7"/>
    <dgm:cxn modelId="{A4B05E9D-6D83-4BC4-A2F4-102FA9FC96FF}" type="presParOf" srcId="{916386AA-CF88-48DC-9BAC-FE4B9D89A923}" destId="{7840D16F-5DFB-4B93-93AA-D17364C87181}" srcOrd="1" destOrd="0" presId="urn:microsoft.com/office/officeart/2005/8/layout/hProcess7"/>
    <dgm:cxn modelId="{93427216-7803-4FC2-AFD7-24749245A7D1}" type="presParOf" srcId="{916386AA-CF88-48DC-9BAC-FE4B9D89A923}" destId="{B9B8106E-4EE0-4729-9711-7AC026CA6A27}" srcOrd="2" destOrd="0" presId="urn:microsoft.com/office/officeart/2005/8/layout/hProcess7"/>
    <dgm:cxn modelId="{57898809-FA1D-4599-9936-55E7EDD9528D}" type="presParOf" srcId="{2DA6B1D8-5595-4AFE-9650-203D8131FD89}" destId="{6F3C4E15-395D-4CCC-BAC0-DD7AE3F81C94}" srcOrd="1" destOrd="0" presId="urn:microsoft.com/office/officeart/2005/8/layout/hProcess7"/>
    <dgm:cxn modelId="{451204F1-232C-4907-93E6-B0E0ECBF5EC7}" type="presParOf" srcId="{2DA6B1D8-5595-4AFE-9650-203D8131FD89}" destId="{3A022EA2-34A3-4AB3-BE22-C584ED53EDDB}" srcOrd="2" destOrd="0" presId="urn:microsoft.com/office/officeart/2005/8/layout/hProcess7"/>
    <dgm:cxn modelId="{96DAFFB0-9283-4C64-8711-8453017D7008}" type="presParOf" srcId="{3A022EA2-34A3-4AB3-BE22-C584ED53EDDB}" destId="{83CD40F7-0C7F-47C8-9EFB-C7F41DD335A7}" srcOrd="0" destOrd="0" presId="urn:microsoft.com/office/officeart/2005/8/layout/hProcess7"/>
    <dgm:cxn modelId="{DA7B8803-3F6E-47A7-8538-7A0C1DECE3B6}" type="presParOf" srcId="{3A022EA2-34A3-4AB3-BE22-C584ED53EDDB}" destId="{59D0321A-5FCA-4E5A-A92B-BACE7E54396A}" srcOrd="1" destOrd="0" presId="urn:microsoft.com/office/officeart/2005/8/layout/hProcess7"/>
    <dgm:cxn modelId="{B46DFDA9-B6A9-4516-9B9F-48903649A166}" type="presParOf" srcId="{3A022EA2-34A3-4AB3-BE22-C584ED53EDDB}" destId="{CD92609D-B14F-4399-BA41-CE6D21F76EA7}" srcOrd="2" destOrd="0" presId="urn:microsoft.com/office/officeart/2005/8/layout/hProcess7"/>
    <dgm:cxn modelId="{DFBF3E45-D8FB-4CA0-A550-071AF29656AE}" type="presParOf" srcId="{2DA6B1D8-5595-4AFE-9650-203D8131FD89}" destId="{912A67AF-87FF-4714-8CE1-3E4127453DD9}" srcOrd="3" destOrd="0" presId="urn:microsoft.com/office/officeart/2005/8/layout/hProcess7"/>
    <dgm:cxn modelId="{976B29A1-D6A6-44FC-BF15-50A689A7F6E9}" type="presParOf" srcId="{2DA6B1D8-5595-4AFE-9650-203D8131FD89}" destId="{6D65825A-1190-4335-A6AA-F5F99F794617}" srcOrd="4" destOrd="0" presId="urn:microsoft.com/office/officeart/2005/8/layout/hProcess7"/>
    <dgm:cxn modelId="{955BEBCD-FF80-43AD-B0A8-7687FE335CF5}" type="presParOf" srcId="{6D65825A-1190-4335-A6AA-F5F99F794617}" destId="{ED3E27E1-78B8-49B6-A4F7-661F6B39A843}" srcOrd="0" destOrd="0" presId="urn:microsoft.com/office/officeart/2005/8/layout/hProcess7"/>
    <dgm:cxn modelId="{E498F25F-33F3-4ED2-BD74-157987F852A4}" type="presParOf" srcId="{6D65825A-1190-4335-A6AA-F5F99F794617}" destId="{27297EF0-D2BB-4A69-99D0-575FFFFFD89F}" srcOrd="1" destOrd="0" presId="urn:microsoft.com/office/officeart/2005/8/layout/hProcess7"/>
    <dgm:cxn modelId="{8AA5756C-4E19-474E-90F9-EA306B0D5E27}" type="presParOf" srcId="{6D65825A-1190-4335-A6AA-F5F99F794617}" destId="{869BE6AD-598B-43E0-AA93-EB44B9C2577F}" srcOrd="2" destOrd="0" presId="urn:microsoft.com/office/officeart/2005/8/layout/hProcess7"/>
    <dgm:cxn modelId="{5AF1CACB-999E-4BCA-97B8-A743F7F2BD0B}" type="presParOf" srcId="{2DA6B1D8-5595-4AFE-9650-203D8131FD89}" destId="{B472A6A8-F117-4021-9C83-5C530B730478}" srcOrd="5" destOrd="0" presId="urn:microsoft.com/office/officeart/2005/8/layout/hProcess7"/>
    <dgm:cxn modelId="{4DEA53F9-7EB3-4C03-A881-3EF6E428FE2C}" type="presParOf" srcId="{2DA6B1D8-5595-4AFE-9650-203D8131FD89}" destId="{C0655712-433B-4176-B6E9-2B437D543A8C}" srcOrd="6" destOrd="0" presId="urn:microsoft.com/office/officeart/2005/8/layout/hProcess7"/>
    <dgm:cxn modelId="{20D0967F-29F2-434A-9958-C2F06E97D4DD}" type="presParOf" srcId="{C0655712-433B-4176-B6E9-2B437D543A8C}" destId="{A4E513E5-FBC0-4862-8775-84AD577941AD}" srcOrd="0" destOrd="0" presId="urn:microsoft.com/office/officeart/2005/8/layout/hProcess7"/>
    <dgm:cxn modelId="{BB519967-1646-4346-A8D9-F318A14C0079}" type="presParOf" srcId="{C0655712-433B-4176-B6E9-2B437D543A8C}" destId="{FB591FFD-8014-4E7F-B56E-12F347FEFEB6}" srcOrd="1" destOrd="0" presId="urn:microsoft.com/office/officeart/2005/8/layout/hProcess7"/>
    <dgm:cxn modelId="{B946CDFB-3872-4DF2-9647-669AA8AA47E4}" type="presParOf" srcId="{C0655712-433B-4176-B6E9-2B437D543A8C}" destId="{B08A9D2E-B650-472F-A922-3550ABA4F518}" srcOrd="2" destOrd="0" presId="urn:microsoft.com/office/officeart/2005/8/layout/hProcess7"/>
    <dgm:cxn modelId="{E5900665-D89F-4CF8-BA74-345BB8179C06}" type="presParOf" srcId="{2DA6B1D8-5595-4AFE-9650-203D8131FD89}" destId="{F0F8C8A0-9774-465D-9DC1-EB033F580856}" srcOrd="7" destOrd="0" presId="urn:microsoft.com/office/officeart/2005/8/layout/hProcess7"/>
    <dgm:cxn modelId="{C91E407E-39CE-4C03-892B-C0AFC83C6C77}" type="presParOf" srcId="{2DA6B1D8-5595-4AFE-9650-203D8131FD89}" destId="{536113E4-D7F2-4284-9F9C-E7FF27A314B5}" srcOrd="8" destOrd="0" presId="urn:microsoft.com/office/officeart/2005/8/layout/hProcess7"/>
    <dgm:cxn modelId="{289EC288-CCB3-4CBA-AA5A-01360BD3A31E}" type="presParOf" srcId="{536113E4-D7F2-4284-9F9C-E7FF27A314B5}" destId="{CE3115FF-756F-4BCB-9A47-DC3E76316BE4}" srcOrd="0" destOrd="0" presId="urn:microsoft.com/office/officeart/2005/8/layout/hProcess7"/>
    <dgm:cxn modelId="{51AD55B4-7FA4-411B-BF0E-9E1F61927F2D}" type="presParOf" srcId="{536113E4-D7F2-4284-9F9C-E7FF27A314B5}" destId="{43BB3251-6C75-4022-860C-CA85BA403C68}" srcOrd="1" destOrd="0" presId="urn:microsoft.com/office/officeart/2005/8/layout/hProcess7"/>
    <dgm:cxn modelId="{3B988614-8A8B-4B88-BBAA-6882EE373DB3}" type="presParOf" srcId="{536113E4-D7F2-4284-9F9C-E7FF27A314B5}" destId="{8361D098-DA88-49B7-8A18-713F448B206B}" srcOrd="2" destOrd="0" presId="urn:microsoft.com/office/officeart/2005/8/layout/hProcess7"/>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A72A90-1FE0-4641-831F-97A0EEC2B5F6}"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it-IT"/>
        </a:p>
      </dgm:t>
    </dgm:pt>
    <dgm:pt modelId="{5B7ED420-4437-4DD8-B31F-0B9DB34306FC}">
      <dgm:prSet phldrT="[Testo]"/>
      <dgm:spPr/>
      <dgm:t>
        <a:bodyPr/>
        <a:lstStyle/>
        <a:p>
          <a:r>
            <a:rPr lang="it-IT" b="1" dirty="0" smtClean="0">
              <a:effectLst/>
              <a:latin typeface="+mj-lt"/>
            </a:rPr>
            <a:t>ACTION 3.1</a:t>
          </a:r>
          <a:endParaRPr lang="it-IT" dirty="0"/>
        </a:p>
      </dgm:t>
    </dgm:pt>
    <dgm:pt modelId="{8A3D077F-6019-4B73-99D4-94411D28E65B}" type="parTrans" cxnId="{62C4DD6E-E63F-42DB-B165-52DFD9D8A93E}">
      <dgm:prSet/>
      <dgm:spPr/>
      <dgm:t>
        <a:bodyPr/>
        <a:lstStyle/>
        <a:p>
          <a:endParaRPr lang="it-IT"/>
        </a:p>
      </dgm:t>
    </dgm:pt>
    <dgm:pt modelId="{5FD6D2CE-0644-408E-B3C7-90E7DE43191B}" type="sibTrans" cxnId="{62C4DD6E-E63F-42DB-B165-52DFD9D8A93E}">
      <dgm:prSet/>
      <dgm:spPr/>
      <dgm:t>
        <a:bodyPr/>
        <a:lstStyle/>
        <a:p>
          <a:endParaRPr lang="it-IT"/>
        </a:p>
      </dgm:t>
    </dgm:pt>
    <dgm:pt modelId="{F39C0B5E-2A7D-4136-A0DB-CC76898B0578}">
      <dgm:prSet phldrT="[Testo]" custT="1"/>
      <dgm:spPr/>
      <dgm:t>
        <a:bodyPr/>
        <a:lstStyle/>
        <a:p>
          <a:r>
            <a:rPr lang="it-IT" sz="1600" b="1" dirty="0" err="1" smtClean="0">
              <a:effectLst/>
            </a:rPr>
            <a:t>Creation</a:t>
          </a:r>
          <a:r>
            <a:rPr lang="it-IT" sz="1600" b="1" dirty="0" smtClean="0">
              <a:effectLst/>
            </a:rPr>
            <a:t> of a trans-</a:t>
          </a:r>
          <a:r>
            <a:rPr lang="it-IT" sz="1600" b="1" dirty="0" err="1" smtClean="0">
              <a:effectLst/>
            </a:rPr>
            <a:t>boundary</a:t>
          </a:r>
          <a:r>
            <a:rPr lang="it-IT" sz="1600" b="1" dirty="0" smtClean="0">
              <a:effectLst/>
            </a:rPr>
            <a:t> network </a:t>
          </a:r>
          <a:r>
            <a:rPr lang="it-IT" sz="1600" b="1" dirty="0" err="1" smtClean="0">
              <a:effectLst/>
            </a:rPr>
            <a:t>among</a:t>
          </a:r>
          <a:r>
            <a:rPr lang="it-IT" sz="1600" b="1" dirty="0" smtClean="0">
              <a:effectLst/>
            </a:rPr>
            <a:t> </a:t>
          </a:r>
          <a:r>
            <a:rPr lang="it-IT" sz="1600" b="1" dirty="0" err="1" smtClean="0">
              <a:effectLst/>
            </a:rPr>
            <a:t>regional</a:t>
          </a:r>
          <a:r>
            <a:rPr lang="it-IT" sz="1600" b="1" dirty="0" smtClean="0">
              <a:effectLst/>
            </a:rPr>
            <a:t>/</a:t>
          </a:r>
          <a:r>
            <a:rPr lang="it-IT" sz="1600" b="1" dirty="0" err="1" smtClean="0">
              <a:effectLst/>
            </a:rPr>
            <a:t>local</a:t>
          </a:r>
          <a:r>
            <a:rPr lang="it-IT" sz="1600" b="1" dirty="0" smtClean="0">
              <a:effectLst/>
            </a:rPr>
            <a:t> </a:t>
          </a:r>
          <a:r>
            <a:rPr lang="it-IT" sz="1600" b="1" dirty="0" err="1" smtClean="0">
              <a:effectLst/>
            </a:rPr>
            <a:t>authorities</a:t>
          </a:r>
          <a:r>
            <a:rPr lang="it-IT" sz="1600" b="1" dirty="0" smtClean="0">
              <a:effectLst/>
            </a:rPr>
            <a:t> and </a:t>
          </a:r>
          <a:r>
            <a:rPr lang="it-IT" sz="1600" b="1" dirty="0" err="1" smtClean="0">
              <a:effectLst/>
            </a:rPr>
            <a:t>scientific</a:t>
          </a:r>
          <a:r>
            <a:rPr lang="it-IT" sz="1600" b="1" dirty="0" smtClean="0">
              <a:effectLst/>
            </a:rPr>
            <a:t> </a:t>
          </a:r>
          <a:r>
            <a:rPr lang="it-IT" sz="1600" b="1" dirty="0" err="1" smtClean="0">
              <a:effectLst/>
            </a:rPr>
            <a:t>institutions</a:t>
          </a:r>
          <a:r>
            <a:rPr lang="it-IT" sz="1600" b="1" dirty="0" smtClean="0">
              <a:effectLst/>
            </a:rPr>
            <a:t> for the management, governance and </a:t>
          </a:r>
          <a:r>
            <a:rPr lang="it-IT" sz="1600" b="1" dirty="0" err="1" smtClean="0">
              <a:effectLst/>
            </a:rPr>
            <a:t>valorization</a:t>
          </a:r>
          <a:r>
            <a:rPr lang="it-IT" sz="1600" b="1" dirty="0" smtClean="0">
              <a:effectLst/>
            </a:rPr>
            <a:t> of protected areas and </a:t>
          </a:r>
          <a:r>
            <a:rPr lang="it-IT" sz="1600" b="1" dirty="0" err="1" smtClean="0">
              <a:effectLst/>
            </a:rPr>
            <a:t>setting</a:t>
          </a:r>
          <a:r>
            <a:rPr lang="it-IT" sz="1600" b="1" dirty="0" smtClean="0">
              <a:effectLst/>
            </a:rPr>
            <a:t> of </a:t>
          </a:r>
          <a:r>
            <a:rPr lang="it-IT" sz="1600" b="1" dirty="0" err="1" smtClean="0">
              <a:effectLst/>
            </a:rPr>
            <a:t>priorities</a:t>
          </a:r>
          <a:r>
            <a:rPr lang="it-IT" sz="1600" b="1" dirty="0" smtClean="0">
              <a:effectLst/>
            </a:rPr>
            <a:t> and </a:t>
          </a:r>
          <a:r>
            <a:rPr lang="it-IT" sz="1600" b="1" dirty="0" err="1" smtClean="0">
              <a:effectLst/>
            </a:rPr>
            <a:t>measures</a:t>
          </a:r>
          <a:r>
            <a:rPr lang="it-IT" sz="1600" b="1" dirty="0" smtClean="0">
              <a:effectLst/>
            </a:rPr>
            <a:t> of the 2014-2020 </a:t>
          </a:r>
          <a:r>
            <a:rPr lang="it-IT" sz="1600" b="1" dirty="0" err="1" smtClean="0">
              <a:effectLst/>
            </a:rPr>
            <a:t>programming</a:t>
          </a:r>
          <a:r>
            <a:rPr lang="it-IT" sz="1600" b="1" dirty="0" smtClean="0">
              <a:effectLst/>
            </a:rPr>
            <a:t> </a:t>
          </a:r>
          <a:r>
            <a:rPr lang="it-IT" sz="1600" b="1" dirty="0" err="1" smtClean="0">
              <a:effectLst/>
            </a:rPr>
            <a:t>period</a:t>
          </a:r>
          <a:endParaRPr lang="it-IT" sz="1600" dirty="0"/>
        </a:p>
      </dgm:t>
    </dgm:pt>
    <dgm:pt modelId="{CFB466FB-8518-49E9-BCE4-8672709EA736}" type="parTrans" cxnId="{19405F77-C1D6-4610-BAC4-E4A4A6BB49BD}">
      <dgm:prSet/>
      <dgm:spPr/>
      <dgm:t>
        <a:bodyPr/>
        <a:lstStyle/>
        <a:p>
          <a:endParaRPr lang="it-IT"/>
        </a:p>
      </dgm:t>
    </dgm:pt>
    <dgm:pt modelId="{B41F114A-FC0F-4C09-AAA0-A9B1E58E910F}" type="sibTrans" cxnId="{19405F77-C1D6-4610-BAC4-E4A4A6BB49BD}">
      <dgm:prSet/>
      <dgm:spPr/>
      <dgm:t>
        <a:bodyPr/>
        <a:lstStyle/>
        <a:p>
          <a:endParaRPr lang="it-IT"/>
        </a:p>
      </dgm:t>
    </dgm:pt>
    <dgm:pt modelId="{DBC8DA31-0A8A-4F32-A09C-10A0817A664C}">
      <dgm:prSet phldrT="[Testo]"/>
      <dgm:spPr/>
      <dgm:t>
        <a:bodyPr/>
        <a:lstStyle/>
        <a:p>
          <a:r>
            <a:rPr lang="it-IT" b="1" dirty="0" smtClean="0">
              <a:effectLst/>
              <a:latin typeface="+mj-lt"/>
            </a:rPr>
            <a:t>DELIVERABLE </a:t>
          </a:r>
          <a:endParaRPr lang="it-IT" dirty="0"/>
        </a:p>
      </dgm:t>
    </dgm:pt>
    <dgm:pt modelId="{BC68DF8C-33F0-4994-95BE-7440743DE0BB}" type="parTrans" cxnId="{5481D8C3-51CD-4DF7-ABF3-6B9B940A9061}">
      <dgm:prSet/>
      <dgm:spPr/>
      <dgm:t>
        <a:bodyPr/>
        <a:lstStyle/>
        <a:p>
          <a:endParaRPr lang="it-IT"/>
        </a:p>
      </dgm:t>
    </dgm:pt>
    <dgm:pt modelId="{22AA8ED4-57EC-4B53-965D-7F8AD28262BC}" type="sibTrans" cxnId="{5481D8C3-51CD-4DF7-ABF3-6B9B940A9061}">
      <dgm:prSet/>
      <dgm:spPr/>
      <dgm:t>
        <a:bodyPr/>
        <a:lstStyle/>
        <a:p>
          <a:endParaRPr lang="it-IT"/>
        </a:p>
      </dgm:t>
    </dgm:pt>
    <dgm:pt modelId="{1D6D7798-057A-4CB1-9366-448051E65490}">
      <dgm:prSet phldrT="[Testo]" custT="1"/>
      <dgm:spPr/>
      <dgm:t>
        <a:bodyPr/>
        <a:lstStyle/>
        <a:p>
          <a:r>
            <a:rPr lang="it-IT" sz="2000" b="1" dirty="0" smtClean="0">
              <a:effectLst/>
            </a:rPr>
            <a:t>Report </a:t>
          </a:r>
          <a:r>
            <a:rPr lang="it-IT" sz="2000" b="1" dirty="0" err="1" smtClean="0">
              <a:effectLst/>
            </a:rPr>
            <a:t>about</a:t>
          </a:r>
          <a:r>
            <a:rPr lang="it-IT" sz="2000" b="1" dirty="0" smtClean="0">
              <a:effectLst/>
            </a:rPr>
            <a:t> networking on governance, management and </a:t>
          </a:r>
          <a:r>
            <a:rPr lang="it-IT" sz="2000" b="1" dirty="0" err="1" smtClean="0">
              <a:effectLst/>
            </a:rPr>
            <a:t>valorization</a:t>
          </a:r>
          <a:r>
            <a:rPr lang="it-IT" sz="2000" b="1" dirty="0" smtClean="0">
              <a:effectLst/>
            </a:rPr>
            <a:t> of protected areas</a:t>
          </a:r>
          <a:endParaRPr lang="it-IT" sz="2000" dirty="0"/>
        </a:p>
      </dgm:t>
    </dgm:pt>
    <dgm:pt modelId="{004C1713-3439-4ABD-9117-B3C7F343E251}" type="parTrans" cxnId="{654C7ADF-967C-47C8-967D-FE4F3571DF04}">
      <dgm:prSet/>
      <dgm:spPr/>
      <dgm:t>
        <a:bodyPr/>
        <a:lstStyle/>
        <a:p>
          <a:endParaRPr lang="it-IT"/>
        </a:p>
      </dgm:t>
    </dgm:pt>
    <dgm:pt modelId="{03F8938D-B487-4A91-94AA-4C49CE48D80E}" type="sibTrans" cxnId="{654C7ADF-967C-47C8-967D-FE4F3571DF04}">
      <dgm:prSet/>
      <dgm:spPr/>
      <dgm:t>
        <a:bodyPr/>
        <a:lstStyle/>
        <a:p>
          <a:endParaRPr lang="it-IT"/>
        </a:p>
      </dgm:t>
    </dgm:pt>
    <dgm:pt modelId="{21CD60A2-D93D-4403-AF0E-A0BB1B699588}">
      <dgm:prSet phldrT="[Testo]"/>
      <dgm:spPr/>
      <dgm:t>
        <a:bodyPr/>
        <a:lstStyle/>
        <a:p>
          <a:r>
            <a:rPr lang="it-IT" b="1" dirty="0" smtClean="0">
              <a:effectLst/>
              <a:latin typeface="+mj-lt"/>
            </a:rPr>
            <a:t>CONTRIBUTION TO DELIBERABLE</a:t>
          </a:r>
          <a:endParaRPr lang="it-IT" dirty="0"/>
        </a:p>
      </dgm:t>
    </dgm:pt>
    <dgm:pt modelId="{21F681F4-0246-4713-A83A-D3113707D32D}" type="parTrans" cxnId="{4743B5A2-85E3-43CC-AD39-BA92EB72C48E}">
      <dgm:prSet/>
      <dgm:spPr/>
      <dgm:t>
        <a:bodyPr/>
        <a:lstStyle/>
        <a:p>
          <a:endParaRPr lang="it-IT"/>
        </a:p>
      </dgm:t>
    </dgm:pt>
    <dgm:pt modelId="{708B184D-381D-4A2E-B1FF-73AA5703DA07}" type="sibTrans" cxnId="{4743B5A2-85E3-43CC-AD39-BA92EB72C48E}">
      <dgm:prSet/>
      <dgm:spPr/>
      <dgm:t>
        <a:bodyPr/>
        <a:lstStyle/>
        <a:p>
          <a:endParaRPr lang="it-IT"/>
        </a:p>
      </dgm:t>
    </dgm:pt>
    <dgm:pt modelId="{B518E5B1-E0C0-4CDC-882A-D1AAE1FA37A9}">
      <dgm:prSet phldrT="[Testo]" custT="1"/>
      <dgm:spPr/>
      <dgm:t>
        <a:bodyPr/>
        <a:lstStyle/>
        <a:p>
          <a:r>
            <a:rPr lang="it-IT" sz="1800" b="1" dirty="0" err="1" smtClean="0">
              <a:effectLst/>
            </a:rPr>
            <a:t>Participation</a:t>
          </a:r>
          <a:r>
            <a:rPr lang="it-IT" sz="1800" b="1" dirty="0" smtClean="0">
              <a:effectLst/>
            </a:rPr>
            <a:t> in n. 5 networking </a:t>
          </a:r>
          <a:r>
            <a:rPr lang="it-IT" sz="1800" b="1" dirty="0" err="1" smtClean="0">
              <a:effectLst/>
            </a:rPr>
            <a:t>meetings</a:t>
          </a:r>
          <a:r>
            <a:rPr lang="it-IT" sz="1800" b="1" dirty="0" smtClean="0">
              <a:effectLst/>
            </a:rPr>
            <a:t> </a:t>
          </a:r>
          <a:r>
            <a:rPr lang="it-IT" sz="1800" b="1" dirty="0" err="1" smtClean="0">
              <a:effectLst/>
            </a:rPr>
            <a:t>about</a:t>
          </a:r>
          <a:r>
            <a:rPr lang="it-IT" sz="1800" b="1" dirty="0" smtClean="0">
              <a:effectLst/>
            </a:rPr>
            <a:t> governance, management and </a:t>
          </a:r>
          <a:r>
            <a:rPr lang="it-IT" sz="1800" b="1" dirty="0" err="1" smtClean="0">
              <a:effectLst/>
            </a:rPr>
            <a:t>valorization</a:t>
          </a:r>
          <a:r>
            <a:rPr lang="it-IT" sz="1800" b="1" dirty="0" smtClean="0">
              <a:effectLst/>
            </a:rPr>
            <a:t> of protected areas and Natura 2000 </a:t>
          </a:r>
          <a:r>
            <a:rPr lang="it-IT" sz="1800" b="1" dirty="0" err="1" smtClean="0">
              <a:effectLst/>
            </a:rPr>
            <a:t>sites</a:t>
          </a:r>
          <a:endParaRPr lang="it-IT" sz="1800" dirty="0"/>
        </a:p>
      </dgm:t>
    </dgm:pt>
    <dgm:pt modelId="{C8A71E23-FE96-4190-B444-63787B0C9CB4}" type="parTrans" cxnId="{A57BE0F2-1B10-4824-AC75-3613CACF5F36}">
      <dgm:prSet/>
      <dgm:spPr/>
      <dgm:t>
        <a:bodyPr/>
        <a:lstStyle/>
        <a:p>
          <a:endParaRPr lang="it-IT"/>
        </a:p>
      </dgm:t>
    </dgm:pt>
    <dgm:pt modelId="{B7091500-620F-49DB-92AD-02692263DE95}" type="sibTrans" cxnId="{A57BE0F2-1B10-4824-AC75-3613CACF5F36}">
      <dgm:prSet/>
      <dgm:spPr/>
      <dgm:t>
        <a:bodyPr/>
        <a:lstStyle/>
        <a:p>
          <a:endParaRPr lang="it-IT"/>
        </a:p>
      </dgm:t>
    </dgm:pt>
    <dgm:pt modelId="{2DA6B1D8-5595-4AFE-9650-203D8131FD89}" type="pres">
      <dgm:prSet presAssocID="{84A72A90-1FE0-4641-831F-97A0EEC2B5F6}" presName="Name0" presStyleCnt="0">
        <dgm:presLayoutVars>
          <dgm:dir/>
          <dgm:animLvl val="lvl"/>
          <dgm:resizeHandles val="exact"/>
        </dgm:presLayoutVars>
      </dgm:prSet>
      <dgm:spPr/>
      <dgm:t>
        <a:bodyPr/>
        <a:lstStyle/>
        <a:p>
          <a:endParaRPr lang="it-IT"/>
        </a:p>
      </dgm:t>
    </dgm:pt>
    <dgm:pt modelId="{916386AA-CF88-48DC-9BAC-FE4B9D89A923}" type="pres">
      <dgm:prSet presAssocID="{5B7ED420-4437-4DD8-B31F-0B9DB34306FC}" presName="compositeNode" presStyleCnt="0">
        <dgm:presLayoutVars>
          <dgm:bulletEnabled val="1"/>
        </dgm:presLayoutVars>
      </dgm:prSet>
      <dgm:spPr/>
    </dgm:pt>
    <dgm:pt modelId="{EE76A51A-3FEF-4888-A761-F42E0C2B827F}" type="pres">
      <dgm:prSet presAssocID="{5B7ED420-4437-4DD8-B31F-0B9DB34306FC}" presName="bgRect" presStyleLbl="node1" presStyleIdx="0" presStyleCnt="3"/>
      <dgm:spPr/>
      <dgm:t>
        <a:bodyPr/>
        <a:lstStyle/>
        <a:p>
          <a:endParaRPr lang="it-IT"/>
        </a:p>
      </dgm:t>
    </dgm:pt>
    <dgm:pt modelId="{7840D16F-5DFB-4B93-93AA-D17364C87181}" type="pres">
      <dgm:prSet presAssocID="{5B7ED420-4437-4DD8-B31F-0B9DB34306FC}" presName="parentNode" presStyleLbl="node1" presStyleIdx="0" presStyleCnt="3">
        <dgm:presLayoutVars>
          <dgm:chMax val="0"/>
          <dgm:bulletEnabled val="1"/>
        </dgm:presLayoutVars>
      </dgm:prSet>
      <dgm:spPr/>
      <dgm:t>
        <a:bodyPr/>
        <a:lstStyle/>
        <a:p>
          <a:endParaRPr lang="it-IT"/>
        </a:p>
      </dgm:t>
    </dgm:pt>
    <dgm:pt modelId="{B9B8106E-4EE0-4729-9711-7AC026CA6A27}" type="pres">
      <dgm:prSet presAssocID="{5B7ED420-4437-4DD8-B31F-0B9DB34306FC}" presName="childNode" presStyleLbl="node1" presStyleIdx="0" presStyleCnt="3">
        <dgm:presLayoutVars>
          <dgm:bulletEnabled val="1"/>
        </dgm:presLayoutVars>
      </dgm:prSet>
      <dgm:spPr/>
      <dgm:t>
        <a:bodyPr/>
        <a:lstStyle/>
        <a:p>
          <a:endParaRPr lang="it-IT"/>
        </a:p>
      </dgm:t>
    </dgm:pt>
    <dgm:pt modelId="{6F3C4E15-395D-4CCC-BAC0-DD7AE3F81C94}" type="pres">
      <dgm:prSet presAssocID="{5FD6D2CE-0644-408E-B3C7-90E7DE43191B}" presName="hSp" presStyleCnt="0"/>
      <dgm:spPr/>
    </dgm:pt>
    <dgm:pt modelId="{3A022EA2-34A3-4AB3-BE22-C584ED53EDDB}" type="pres">
      <dgm:prSet presAssocID="{5FD6D2CE-0644-408E-B3C7-90E7DE43191B}" presName="vProcSp" presStyleCnt="0"/>
      <dgm:spPr/>
    </dgm:pt>
    <dgm:pt modelId="{83CD40F7-0C7F-47C8-9EFB-C7F41DD335A7}" type="pres">
      <dgm:prSet presAssocID="{5FD6D2CE-0644-408E-B3C7-90E7DE43191B}" presName="vSp1" presStyleCnt="0"/>
      <dgm:spPr/>
    </dgm:pt>
    <dgm:pt modelId="{59D0321A-5FCA-4E5A-A92B-BACE7E54396A}" type="pres">
      <dgm:prSet presAssocID="{5FD6D2CE-0644-408E-B3C7-90E7DE43191B}" presName="simulatedConn" presStyleLbl="solidFgAcc1" presStyleIdx="0" presStyleCnt="2"/>
      <dgm:spPr/>
    </dgm:pt>
    <dgm:pt modelId="{CD92609D-B14F-4399-BA41-CE6D21F76EA7}" type="pres">
      <dgm:prSet presAssocID="{5FD6D2CE-0644-408E-B3C7-90E7DE43191B}" presName="vSp2" presStyleCnt="0"/>
      <dgm:spPr/>
    </dgm:pt>
    <dgm:pt modelId="{912A67AF-87FF-4714-8CE1-3E4127453DD9}" type="pres">
      <dgm:prSet presAssocID="{5FD6D2CE-0644-408E-B3C7-90E7DE43191B}" presName="sibTrans" presStyleCnt="0"/>
      <dgm:spPr/>
    </dgm:pt>
    <dgm:pt modelId="{6D65825A-1190-4335-A6AA-F5F99F794617}" type="pres">
      <dgm:prSet presAssocID="{DBC8DA31-0A8A-4F32-A09C-10A0817A664C}" presName="compositeNode" presStyleCnt="0">
        <dgm:presLayoutVars>
          <dgm:bulletEnabled val="1"/>
        </dgm:presLayoutVars>
      </dgm:prSet>
      <dgm:spPr/>
    </dgm:pt>
    <dgm:pt modelId="{ED3E27E1-78B8-49B6-A4F7-661F6B39A843}" type="pres">
      <dgm:prSet presAssocID="{DBC8DA31-0A8A-4F32-A09C-10A0817A664C}" presName="bgRect" presStyleLbl="node1" presStyleIdx="1" presStyleCnt="3"/>
      <dgm:spPr/>
      <dgm:t>
        <a:bodyPr/>
        <a:lstStyle/>
        <a:p>
          <a:endParaRPr lang="it-IT"/>
        </a:p>
      </dgm:t>
    </dgm:pt>
    <dgm:pt modelId="{27297EF0-D2BB-4A69-99D0-575FFFFFD89F}" type="pres">
      <dgm:prSet presAssocID="{DBC8DA31-0A8A-4F32-A09C-10A0817A664C}" presName="parentNode" presStyleLbl="node1" presStyleIdx="1" presStyleCnt="3">
        <dgm:presLayoutVars>
          <dgm:chMax val="0"/>
          <dgm:bulletEnabled val="1"/>
        </dgm:presLayoutVars>
      </dgm:prSet>
      <dgm:spPr/>
      <dgm:t>
        <a:bodyPr/>
        <a:lstStyle/>
        <a:p>
          <a:endParaRPr lang="it-IT"/>
        </a:p>
      </dgm:t>
    </dgm:pt>
    <dgm:pt modelId="{869BE6AD-598B-43E0-AA93-EB44B9C2577F}" type="pres">
      <dgm:prSet presAssocID="{DBC8DA31-0A8A-4F32-A09C-10A0817A664C}" presName="childNode" presStyleLbl="node1" presStyleIdx="1" presStyleCnt="3">
        <dgm:presLayoutVars>
          <dgm:bulletEnabled val="1"/>
        </dgm:presLayoutVars>
      </dgm:prSet>
      <dgm:spPr/>
      <dgm:t>
        <a:bodyPr/>
        <a:lstStyle/>
        <a:p>
          <a:endParaRPr lang="it-IT"/>
        </a:p>
      </dgm:t>
    </dgm:pt>
    <dgm:pt modelId="{B472A6A8-F117-4021-9C83-5C530B730478}" type="pres">
      <dgm:prSet presAssocID="{22AA8ED4-57EC-4B53-965D-7F8AD28262BC}" presName="hSp" presStyleCnt="0"/>
      <dgm:spPr/>
    </dgm:pt>
    <dgm:pt modelId="{C0655712-433B-4176-B6E9-2B437D543A8C}" type="pres">
      <dgm:prSet presAssocID="{22AA8ED4-57EC-4B53-965D-7F8AD28262BC}" presName="vProcSp" presStyleCnt="0"/>
      <dgm:spPr/>
    </dgm:pt>
    <dgm:pt modelId="{A4E513E5-FBC0-4862-8775-84AD577941AD}" type="pres">
      <dgm:prSet presAssocID="{22AA8ED4-57EC-4B53-965D-7F8AD28262BC}" presName="vSp1" presStyleCnt="0"/>
      <dgm:spPr/>
    </dgm:pt>
    <dgm:pt modelId="{FB591FFD-8014-4E7F-B56E-12F347FEFEB6}" type="pres">
      <dgm:prSet presAssocID="{22AA8ED4-57EC-4B53-965D-7F8AD28262BC}" presName="simulatedConn" presStyleLbl="solidFgAcc1" presStyleIdx="1" presStyleCnt="2"/>
      <dgm:spPr/>
    </dgm:pt>
    <dgm:pt modelId="{B08A9D2E-B650-472F-A922-3550ABA4F518}" type="pres">
      <dgm:prSet presAssocID="{22AA8ED4-57EC-4B53-965D-7F8AD28262BC}" presName="vSp2" presStyleCnt="0"/>
      <dgm:spPr/>
    </dgm:pt>
    <dgm:pt modelId="{F0F8C8A0-9774-465D-9DC1-EB033F580856}" type="pres">
      <dgm:prSet presAssocID="{22AA8ED4-57EC-4B53-965D-7F8AD28262BC}" presName="sibTrans" presStyleCnt="0"/>
      <dgm:spPr/>
    </dgm:pt>
    <dgm:pt modelId="{536113E4-D7F2-4284-9F9C-E7FF27A314B5}" type="pres">
      <dgm:prSet presAssocID="{21CD60A2-D93D-4403-AF0E-A0BB1B699588}" presName="compositeNode" presStyleCnt="0">
        <dgm:presLayoutVars>
          <dgm:bulletEnabled val="1"/>
        </dgm:presLayoutVars>
      </dgm:prSet>
      <dgm:spPr/>
    </dgm:pt>
    <dgm:pt modelId="{CE3115FF-756F-4BCB-9A47-DC3E76316BE4}" type="pres">
      <dgm:prSet presAssocID="{21CD60A2-D93D-4403-AF0E-A0BB1B699588}" presName="bgRect" presStyleLbl="node1" presStyleIdx="2" presStyleCnt="3"/>
      <dgm:spPr/>
      <dgm:t>
        <a:bodyPr/>
        <a:lstStyle/>
        <a:p>
          <a:endParaRPr lang="it-IT"/>
        </a:p>
      </dgm:t>
    </dgm:pt>
    <dgm:pt modelId="{43BB3251-6C75-4022-860C-CA85BA403C68}" type="pres">
      <dgm:prSet presAssocID="{21CD60A2-D93D-4403-AF0E-A0BB1B699588}" presName="parentNode" presStyleLbl="node1" presStyleIdx="2" presStyleCnt="3">
        <dgm:presLayoutVars>
          <dgm:chMax val="0"/>
          <dgm:bulletEnabled val="1"/>
        </dgm:presLayoutVars>
      </dgm:prSet>
      <dgm:spPr/>
      <dgm:t>
        <a:bodyPr/>
        <a:lstStyle/>
        <a:p>
          <a:endParaRPr lang="it-IT"/>
        </a:p>
      </dgm:t>
    </dgm:pt>
    <dgm:pt modelId="{8361D098-DA88-49B7-8A18-713F448B206B}" type="pres">
      <dgm:prSet presAssocID="{21CD60A2-D93D-4403-AF0E-A0BB1B699588}" presName="childNode" presStyleLbl="node1" presStyleIdx="2" presStyleCnt="3">
        <dgm:presLayoutVars>
          <dgm:bulletEnabled val="1"/>
        </dgm:presLayoutVars>
      </dgm:prSet>
      <dgm:spPr/>
      <dgm:t>
        <a:bodyPr/>
        <a:lstStyle/>
        <a:p>
          <a:endParaRPr lang="it-IT"/>
        </a:p>
      </dgm:t>
    </dgm:pt>
  </dgm:ptLst>
  <dgm:cxnLst>
    <dgm:cxn modelId="{436B8A53-E12C-43B7-996C-604AF6123CF8}" type="presOf" srcId="{1D6D7798-057A-4CB1-9366-448051E65490}" destId="{869BE6AD-598B-43E0-AA93-EB44B9C2577F}" srcOrd="0" destOrd="0" presId="urn:microsoft.com/office/officeart/2005/8/layout/hProcess7"/>
    <dgm:cxn modelId="{85E5C61E-957C-4542-ABB9-3A273B591172}" type="presOf" srcId="{B518E5B1-E0C0-4CDC-882A-D1AAE1FA37A9}" destId="{8361D098-DA88-49B7-8A18-713F448B206B}" srcOrd="0" destOrd="0" presId="urn:microsoft.com/office/officeart/2005/8/layout/hProcess7"/>
    <dgm:cxn modelId="{9186D060-7DD2-491D-A20E-B0B951F2995C}" type="presOf" srcId="{21CD60A2-D93D-4403-AF0E-A0BB1B699588}" destId="{43BB3251-6C75-4022-860C-CA85BA403C68}" srcOrd="1" destOrd="0" presId="urn:microsoft.com/office/officeart/2005/8/layout/hProcess7"/>
    <dgm:cxn modelId="{0BB480E5-237D-45A6-9914-2260D8CD6AE8}" type="presOf" srcId="{21CD60A2-D93D-4403-AF0E-A0BB1B699588}" destId="{CE3115FF-756F-4BCB-9A47-DC3E76316BE4}" srcOrd="0" destOrd="0" presId="urn:microsoft.com/office/officeart/2005/8/layout/hProcess7"/>
    <dgm:cxn modelId="{D9DC59E1-EC3B-4B10-BC50-A9C4D5F8DF55}" type="presOf" srcId="{F39C0B5E-2A7D-4136-A0DB-CC76898B0578}" destId="{B9B8106E-4EE0-4729-9711-7AC026CA6A27}" srcOrd="0" destOrd="0" presId="urn:microsoft.com/office/officeart/2005/8/layout/hProcess7"/>
    <dgm:cxn modelId="{62C4DD6E-E63F-42DB-B165-52DFD9D8A93E}" srcId="{84A72A90-1FE0-4641-831F-97A0EEC2B5F6}" destId="{5B7ED420-4437-4DD8-B31F-0B9DB34306FC}" srcOrd="0" destOrd="0" parTransId="{8A3D077F-6019-4B73-99D4-94411D28E65B}" sibTransId="{5FD6D2CE-0644-408E-B3C7-90E7DE43191B}"/>
    <dgm:cxn modelId="{81D107B5-9796-42AF-B923-2A5733CC6556}" type="presOf" srcId="{DBC8DA31-0A8A-4F32-A09C-10A0817A664C}" destId="{ED3E27E1-78B8-49B6-A4F7-661F6B39A843}" srcOrd="0" destOrd="0" presId="urn:microsoft.com/office/officeart/2005/8/layout/hProcess7"/>
    <dgm:cxn modelId="{34DD6EEF-20B9-4CBD-9F61-7E609C528075}" type="presOf" srcId="{84A72A90-1FE0-4641-831F-97A0EEC2B5F6}" destId="{2DA6B1D8-5595-4AFE-9650-203D8131FD89}" srcOrd="0" destOrd="0" presId="urn:microsoft.com/office/officeart/2005/8/layout/hProcess7"/>
    <dgm:cxn modelId="{4743B5A2-85E3-43CC-AD39-BA92EB72C48E}" srcId="{84A72A90-1FE0-4641-831F-97A0EEC2B5F6}" destId="{21CD60A2-D93D-4403-AF0E-A0BB1B699588}" srcOrd="2" destOrd="0" parTransId="{21F681F4-0246-4713-A83A-D3113707D32D}" sibTransId="{708B184D-381D-4A2E-B1FF-73AA5703DA07}"/>
    <dgm:cxn modelId="{202ADAF8-A79A-432D-9CC1-F18486B48D77}" type="presOf" srcId="{5B7ED420-4437-4DD8-B31F-0B9DB34306FC}" destId="{EE76A51A-3FEF-4888-A761-F42E0C2B827F}" srcOrd="0" destOrd="0" presId="urn:microsoft.com/office/officeart/2005/8/layout/hProcess7"/>
    <dgm:cxn modelId="{79E2E6CE-B457-4F4B-ACFF-6D3BF8D85CEA}" type="presOf" srcId="{5B7ED420-4437-4DD8-B31F-0B9DB34306FC}" destId="{7840D16F-5DFB-4B93-93AA-D17364C87181}" srcOrd="1" destOrd="0" presId="urn:microsoft.com/office/officeart/2005/8/layout/hProcess7"/>
    <dgm:cxn modelId="{19405F77-C1D6-4610-BAC4-E4A4A6BB49BD}" srcId="{5B7ED420-4437-4DD8-B31F-0B9DB34306FC}" destId="{F39C0B5E-2A7D-4136-A0DB-CC76898B0578}" srcOrd="0" destOrd="0" parTransId="{CFB466FB-8518-49E9-BCE4-8672709EA736}" sibTransId="{B41F114A-FC0F-4C09-AAA0-A9B1E58E910F}"/>
    <dgm:cxn modelId="{654C7ADF-967C-47C8-967D-FE4F3571DF04}" srcId="{DBC8DA31-0A8A-4F32-A09C-10A0817A664C}" destId="{1D6D7798-057A-4CB1-9366-448051E65490}" srcOrd="0" destOrd="0" parTransId="{004C1713-3439-4ABD-9117-B3C7F343E251}" sibTransId="{03F8938D-B487-4A91-94AA-4C49CE48D80E}"/>
    <dgm:cxn modelId="{5481D8C3-51CD-4DF7-ABF3-6B9B940A9061}" srcId="{84A72A90-1FE0-4641-831F-97A0EEC2B5F6}" destId="{DBC8DA31-0A8A-4F32-A09C-10A0817A664C}" srcOrd="1" destOrd="0" parTransId="{BC68DF8C-33F0-4994-95BE-7440743DE0BB}" sibTransId="{22AA8ED4-57EC-4B53-965D-7F8AD28262BC}"/>
    <dgm:cxn modelId="{4A8735F0-73C7-4E41-A67C-2C0D6DD11C8B}" type="presOf" srcId="{DBC8DA31-0A8A-4F32-A09C-10A0817A664C}" destId="{27297EF0-D2BB-4A69-99D0-575FFFFFD89F}" srcOrd="1" destOrd="0" presId="urn:microsoft.com/office/officeart/2005/8/layout/hProcess7"/>
    <dgm:cxn modelId="{A57BE0F2-1B10-4824-AC75-3613CACF5F36}" srcId="{21CD60A2-D93D-4403-AF0E-A0BB1B699588}" destId="{B518E5B1-E0C0-4CDC-882A-D1AAE1FA37A9}" srcOrd="0" destOrd="0" parTransId="{C8A71E23-FE96-4190-B444-63787B0C9CB4}" sibTransId="{B7091500-620F-49DB-92AD-02692263DE95}"/>
    <dgm:cxn modelId="{185540D0-454C-4372-B291-1440E8966F61}" type="presParOf" srcId="{2DA6B1D8-5595-4AFE-9650-203D8131FD89}" destId="{916386AA-CF88-48DC-9BAC-FE4B9D89A923}" srcOrd="0" destOrd="0" presId="urn:microsoft.com/office/officeart/2005/8/layout/hProcess7"/>
    <dgm:cxn modelId="{E4659AA2-25AF-499D-8683-21C60FD9ACCD}" type="presParOf" srcId="{916386AA-CF88-48DC-9BAC-FE4B9D89A923}" destId="{EE76A51A-3FEF-4888-A761-F42E0C2B827F}" srcOrd="0" destOrd="0" presId="urn:microsoft.com/office/officeart/2005/8/layout/hProcess7"/>
    <dgm:cxn modelId="{C694C99F-81E5-463A-9741-A43E8A30018E}" type="presParOf" srcId="{916386AA-CF88-48DC-9BAC-FE4B9D89A923}" destId="{7840D16F-5DFB-4B93-93AA-D17364C87181}" srcOrd="1" destOrd="0" presId="urn:microsoft.com/office/officeart/2005/8/layout/hProcess7"/>
    <dgm:cxn modelId="{DCADA912-30EC-432E-9E27-620059EEC43C}" type="presParOf" srcId="{916386AA-CF88-48DC-9BAC-FE4B9D89A923}" destId="{B9B8106E-4EE0-4729-9711-7AC026CA6A27}" srcOrd="2" destOrd="0" presId="urn:microsoft.com/office/officeart/2005/8/layout/hProcess7"/>
    <dgm:cxn modelId="{7E4EBFF2-6832-491A-9EAD-ED2D65C2FBE7}" type="presParOf" srcId="{2DA6B1D8-5595-4AFE-9650-203D8131FD89}" destId="{6F3C4E15-395D-4CCC-BAC0-DD7AE3F81C94}" srcOrd="1" destOrd="0" presId="urn:microsoft.com/office/officeart/2005/8/layout/hProcess7"/>
    <dgm:cxn modelId="{2D9F2B1A-0FA9-46C2-848A-394BB4E32FFA}" type="presParOf" srcId="{2DA6B1D8-5595-4AFE-9650-203D8131FD89}" destId="{3A022EA2-34A3-4AB3-BE22-C584ED53EDDB}" srcOrd="2" destOrd="0" presId="urn:microsoft.com/office/officeart/2005/8/layout/hProcess7"/>
    <dgm:cxn modelId="{BD4245AD-82CB-4EB9-AA56-A5F4BD8D0F29}" type="presParOf" srcId="{3A022EA2-34A3-4AB3-BE22-C584ED53EDDB}" destId="{83CD40F7-0C7F-47C8-9EFB-C7F41DD335A7}" srcOrd="0" destOrd="0" presId="urn:microsoft.com/office/officeart/2005/8/layout/hProcess7"/>
    <dgm:cxn modelId="{3C0B8971-E084-4C28-82A3-F9FE730BE99C}" type="presParOf" srcId="{3A022EA2-34A3-4AB3-BE22-C584ED53EDDB}" destId="{59D0321A-5FCA-4E5A-A92B-BACE7E54396A}" srcOrd="1" destOrd="0" presId="urn:microsoft.com/office/officeart/2005/8/layout/hProcess7"/>
    <dgm:cxn modelId="{D68D77BC-5806-4697-A5E3-15A0B4FED11C}" type="presParOf" srcId="{3A022EA2-34A3-4AB3-BE22-C584ED53EDDB}" destId="{CD92609D-B14F-4399-BA41-CE6D21F76EA7}" srcOrd="2" destOrd="0" presId="urn:microsoft.com/office/officeart/2005/8/layout/hProcess7"/>
    <dgm:cxn modelId="{8CCDB56E-8593-4845-BCF1-21BE821F5FC3}" type="presParOf" srcId="{2DA6B1D8-5595-4AFE-9650-203D8131FD89}" destId="{912A67AF-87FF-4714-8CE1-3E4127453DD9}" srcOrd="3" destOrd="0" presId="urn:microsoft.com/office/officeart/2005/8/layout/hProcess7"/>
    <dgm:cxn modelId="{71FC2A41-B0AA-4BAB-986B-615F59C3FE17}" type="presParOf" srcId="{2DA6B1D8-5595-4AFE-9650-203D8131FD89}" destId="{6D65825A-1190-4335-A6AA-F5F99F794617}" srcOrd="4" destOrd="0" presId="urn:microsoft.com/office/officeart/2005/8/layout/hProcess7"/>
    <dgm:cxn modelId="{BB140522-B63C-47BE-89D8-F9862CC163BF}" type="presParOf" srcId="{6D65825A-1190-4335-A6AA-F5F99F794617}" destId="{ED3E27E1-78B8-49B6-A4F7-661F6B39A843}" srcOrd="0" destOrd="0" presId="urn:microsoft.com/office/officeart/2005/8/layout/hProcess7"/>
    <dgm:cxn modelId="{14D2D615-50D8-487C-ACBA-B06FFB378E55}" type="presParOf" srcId="{6D65825A-1190-4335-A6AA-F5F99F794617}" destId="{27297EF0-D2BB-4A69-99D0-575FFFFFD89F}" srcOrd="1" destOrd="0" presId="urn:microsoft.com/office/officeart/2005/8/layout/hProcess7"/>
    <dgm:cxn modelId="{FB631F89-2D2C-42B7-9DC7-830599BF1221}" type="presParOf" srcId="{6D65825A-1190-4335-A6AA-F5F99F794617}" destId="{869BE6AD-598B-43E0-AA93-EB44B9C2577F}" srcOrd="2" destOrd="0" presId="urn:microsoft.com/office/officeart/2005/8/layout/hProcess7"/>
    <dgm:cxn modelId="{F7B0E954-0A5E-47D9-AC9C-D4BA68D63FD5}" type="presParOf" srcId="{2DA6B1D8-5595-4AFE-9650-203D8131FD89}" destId="{B472A6A8-F117-4021-9C83-5C530B730478}" srcOrd="5" destOrd="0" presId="urn:microsoft.com/office/officeart/2005/8/layout/hProcess7"/>
    <dgm:cxn modelId="{3E4A6B07-2771-4D70-AD23-DEE971E2E610}" type="presParOf" srcId="{2DA6B1D8-5595-4AFE-9650-203D8131FD89}" destId="{C0655712-433B-4176-B6E9-2B437D543A8C}" srcOrd="6" destOrd="0" presId="urn:microsoft.com/office/officeart/2005/8/layout/hProcess7"/>
    <dgm:cxn modelId="{2EAA5582-03D5-4022-8737-E5DC104DDFFF}" type="presParOf" srcId="{C0655712-433B-4176-B6E9-2B437D543A8C}" destId="{A4E513E5-FBC0-4862-8775-84AD577941AD}" srcOrd="0" destOrd="0" presId="urn:microsoft.com/office/officeart/2005/8/layout/hProcess7"/>
    <dgm:cxn modelId="{F76536E2-CF98-4FF4-96CA-175D8353F4A6}" type="presParOf" srcId="{C0655712-433B-4176-B6E9-2B437D543A8C}" destId="{FB591FFD-8014-4E7F-B56E-12F347FEFEB6}" srcOrd="1" destOrd="0" presId="urn:microsoft.com/office/officeart/2005/8/layout/hProcess7"/>
    <dgm:cxn modelId="{0C26D63A-6512-44EF-8064-EFE92D3FF02A}" type="presParOf" srcId="{C0655712-433B-4176-B6E9-2B437D543A8C}" destId="{B08A9D2E-B650-472F-A922-3550ABA4F518}" srcOrd="2" destOrd="0" presId="urn:microsoft.com/office/officeart/2005/8/layout/hProcess7"/>
    <dgm:cxn modelId="{CBF95C30-27B1-4682-97EC-E2834A8A050E}" type="presParOf" srcId="{2DA6B1D8-5595-4AFE-9650-203D8131FD89}" destId="{F0F8C8A0-9774-465D-9DC1-EB033F580856}" srcOrd="7" destOrd="0" presId="urn:microsoft.com/office/officeart/2005/8/layout/hProcess7"/>
    <dgm:cxn modelId="{678F4ABF-79D3-4561-BEFF-99D2EBB3E6EE}" type="presParOf" srcId="{2DA6B1D8-5595-4AFE-9650-203D8131FD89}" destId="{536113E4-D7F2-4284-9F9C-E7FF27A314B5}" srcOrd="8" destOrd="0" presId="urn:microsoft.com/office/officeart/2005/8/layout/hProcess7"/>
    <dgm:cxn modelId="{FA604FD2-ED65-4C65-AECC-A11B6469E725}" type="presParOf" srcId="{536113E4-D7F2-4284-9F9C-E7FF27A314B5}" destId="{CE3115FF-756F-4BCB-9A47-DC3E76316BE4}" srcOrd="0" destOrd="0" presId="urn:microsoft.com/office/officeart/2005/8/layout/hProcess7"/>
    <dgm:cxn modelId="{3CB97F3F-5D97-4AB6-B196-45E20836BF53}" type="presParOf" srcId="{536113E4-D7F2-4284-9F9C-E7FF27A314B5}" destId="{43BB3251-6C75-4022-860C-CA85BA403C68}" srcOrd="1" destOrd="0" presId="urn:microsoft.com/office/officeart/2005/8/layout/hProcess7"/>
    <dgm:cxn modelId="{6E64BAD9-338E-4037-B8B7-9696D347C0C1}" type="presParOf" srcId="{536113E4-D7F2-4284-9F9C-E7FF27A314B5}" destId="{8361D098-DA88-49B7-8A18-713F448B206B}"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A72A90-1FE0-4641-831F-97A0EEC2B5F6}"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it-IT"/>
        </a:p>
      </dgm:t>
    </dgm:pt>
    <dgm:pt modelId="{5B7ED420-4437-4DD8-B31F-0B9DB34306FC}">
      <dgm:prSet phldrT="[Testo]"/>
      <dgm:spPr/>
      <dgm:t>
        <a:bodyPr/>
        <a:lstStyle/>
        <a:p>
          <a:r>
            <a:rPr lang="it-IT" b="1" dirty="0" smtClean="0">
              <a:effectLst/>
              <a:latin typeface="+mj-lt"/>
            </a:rPr>
            <a:t>ACTION 3.2</a:t>
          </a:r>
          <a:endParaRPr lang="it-IT" dirty="0"/>
        </a:p>
      </dgm:t>
    </dgm:pt>
    <dgm:pt modelId="{8A3D077F-6019-4B73-99D4-94411D28E65B}" type="parTrans" cxnId="{62C4DD6E-E63F-42DB-B165-52DFD9D8A93E}">
      <dgm:prSet/>
      <dgm:spPr/>
      <dgm:t>
        <a:bodyPr/>
        <a:lstStyle/>
        <a:p>
          <a:endParaRPr lang="it-IT"/>
        </a:p>
      </dgm:t>
    </dgm:pt>
    <dgm:pt modelId="{5FD6D2CE-0644-408E-B3C7-90E7DE43191B}" type="sibTrans" cxnId="{62C4DD6E-E63F-42DB-B165-52DFD9D8A93E}">
      <dgm:prSet/>
      <dgm:spPr/>
      <dgm:t>
        <a:bodyPr/>
        <a:lstStyle/>
        <a:p>
          <a:endParaRPr lang="it-IT"/>
        </a:p>
      </dgm:t>
    </dgm:pt>
    <dgm:pt modelId="{F39C0B5E-2A7D-4136-A0DB-CC76898B0578}">
      <dgm:prSet phldrT="[Testo]"/>
      <dgm:spPr/>
      <dgm:t>
        <a:bodyPr/>
        <a:lstStyle/>
        <a:p>
          <a:r>
            <a:rPr lang="it-IT" b="1" dirty="0" err="1" smtClean="0">
              <a:effectLst/>
            </a:rPr>
            <a:t>Defining</a:t>
          </a:r>
          <a:r>
            <a:rPr lang="it-IT" b="1" dirty="0" smtClean="0">
              <a:effectLst/>
            </a:rPr>
            <a:t> common </a:t>
          </a:r>
          <a:r>
            <a:rPr lang="it-IT" b="1" dirty="0" err="1" smtClean="0">
              <a:effectLst/>
            </a:rPr>
            <a:t>standards</a:t>
          </a:r>
          <a:r>
            <a:rPr lang="it-IT" b="1" dirty="0" smtClean="0">
              <a:effectLst/>
            </a:rPr>
            <a:t> (</a:t>
          </a:r>
          <a:r>
            <a:rPr lang="it-IT" b="1" dirty="0" err="1" smtClean="0">
              <a:effectLst/>
            </a:rPr>
            <a:t>protocols</a:t>
          </a:r>
          <a:r>
            <a:rPr lang="it-IT" b="1" dirty="0" smtClean="0">
              <a:effectLst/>
            </a:rPr>
            <a:t>) for the </a:t>
          </a:r>
          <a:r>
            <a:rPr lang="it-IT" b="1" dirty="0" err="1" smtClean="0">
              <a:effectLst/>
            </a:rPr>
            <a:t>monitoring</a:t>
          </a:r>
          <a:r>
            <a:rPr lang="it-IT" b="1" dirty="0" smtClean="0">
              <a:effectLst/>
            </a:rPr>
            <a:t> of </a:t>
          </a:r>
          <a:r>
            <a:rPr lang="it-IT" b="1" dirty="0" err="1" smtClean="0">
              <a:effectLst/>
            </a:rPr>
            <a:t>species</a:t>
          </a:r>
          <a:r>
            <a:rPr lang="it-IT" b="1" dirty="0" smtClean="0">
              <a:effectLst/>
            </a:rPr>
            <a:t> and </a:t>
          </a:r>
          <a:r>
            <a:rPr lang="it-IT" b="1" dirty="0" err="1" smtClean="0">
              <a:effectLst/>
            </a:rPr>
            <a:t>habitats</a:t>
          </a:r>
          <a:r>
            <a:rPr lang="it-IT" b="1" dirty="0" smtClean="0">
              <a:effectLst/>
            </a:rPr>
            <a:t> in </a:t>
          </a:r>
          <a:r>
            <a:rPr lang="it-IT" b="1" dirty="0" err="1" smtClean="0">
              <a:effectLst/>
            </a:rPr>
            <a:t>order</a:t>
          </a:r>
          <a:r>
            <a:rPr lang="it-IT" b="1" dirty="0" smtClean="0">
              <a:effectLst/>
            </a:rPr>
            <a:t> to </a:t>
          </a:r>
          <a:r>
            <a:rPr lang="it-IT" b="1" dirty="0" err="1" smtClean="0">
              <a:effectLst/>
            </a:rPr>
            <a:t>prevent</a:t>
          </a:r>
          <a:r>
            <a:rPr lang="it-IT" b="1" dirty="0" smtClean="0">
              <a:effectLst/>
            </a:rPr>
            <a:t> </a:t>
          </a:r>
          <a:r>
            <a:rPr lang="it-IT" b="1" dirty="0" err="1" smtClean="0">
              <a:effectLst/>
            </a:rPr>
            <a:t>risks</a:t>
          </a:r>
          <a:r>
            <a:rPr lang="it-IT" b="1" dirty="0" smtClean="0">
              <a:effectLst/>
            </a:rPr>
            <a:t> and to </a:t>
          </a:r>
          <a:r>
            <a:rPr lang="it-IT" b="1" dirty="0" err="1" smtClean="0">
              <a:effectLst/>
            </a:rPr>
            <a:t>safeguard</a:t>
          </a:r>
          <a:r>
            <a:rPr lang="it-IT" b="1" dirty="0" smtClean="0">
              <a:effectLst/>
            </a:rPr>
            <a:t> and </a:t>
          </a:r>
          <a:r>
            <a:rPr lang="it-IT" b="1" dirty="0" err="1" smtClean="0">
              <a:effectLst/>
            </a:rPr>
            <a:t>valorize</a:t>
          </a:r>
          <a:r>
            <a:rPr lang="it-IT" b="1" dirty="0" smtClean="0">
              <a:effectLst/>
            </a:rPr>
            <a:t> protected areas and </a:t>
          </a:r>
          <a:r>
            <a:rPr lang="it-IT" b="1" dirty="0" err="1" smtClean="0">
              <a:effectLst/>
            </a:rPr>
            <a:t>sharing</a:t>
          </a:r>
          <a:r>
            <a:rPr lang="it-IT" b="1" dirty="0" smtClean="0">
              <a:effectLst/>
            </a:rPr>
            <a:t> and fine-</a:t>
          </a:r>
          <a:r>
            <a:rPr lang="it-IT" b="1" dirty="0" err="1" smtClean="0">
              <a:effectLst/>
            </a:rPr>
            <a:t>tuning</a:t>
          </a:r>
          <a:r>
            <a:rPr lang="it-IT" b="1" dirty="0" smtClean="0">
              <a:effectLst/>
            </a:rPr>
            <a:t> with </a:t>
          </a:r>
          <a:r>
            <a:rPr lang="it-IT" b="1" dirty="0" err="1" smtClean="0">
              <a:effectLst/>
            </a:rPr>
            <a:t>regional</a:t>
          </a:r>
          <a:r>
            <a:rPr lang="it-IT" b="1" dirty="0" smtClean="0">
              <a:effectLst/>
            </a:rPr>
            <a:t>/</a:t>
          </a:r>
          <a:r>
            <a:rPr lang="it-IT" b="1" dirty="0" err="1" smtClean="0">
              <a:effectLst/>
            </a:rPr>
            <a:t>local</a:t>
          </a:r>
          <a:r>
            <a:rPr lang="it-IT" b="1" dirty="0" smtClean="0">
              <a:effectLst/>
            </a:rPr>
            <a:t> </a:t>
          </a:r>
          <a:r>
            <a:rPr lang="it-IT" b="1" dirty="0" err="1" smtClean="0">
              <a:effectLst/>
            </a:rPr>
            <a:t>stakeholders</a:t>
          </a:r>
          <a:r>
            <a:rPr lang="it-IT" b="1" dirty="0" smtClean="0">
              <a:effectLst/>
            </a:rPr>
            <a:t> (</a:t>
          </a:r>
          <a:r>
            <a:rPr lang="it-IT" b="1" dirty="0" err="1" smtClean="0">
              <a:effectLst/>
            </a:rPr>
            <a:t>local</a:t>
          </a:r>
          <a:r>
            <a:rPr lang="it-IT" b="1" dirty="0" smtClean="0">
              <a:effectLst/>
            </a:rPr>
            <a:t> </a:t>
          </a:r>
          <a:r>
            <a:rPr lang="it-IT" b="1" dirty="0" err="1" smtClean="0">
              <a:effectLst/>
            </a:rPr>
            <a:t>meetings</a:t>
          </a:r>
          <a:r>
            <a:rPr lang="it-IT" b="1" dirty="0" smtClean="0">
              <a:effectLst/>
            </a:rPr>
            <a:t>)</a:t>
          </a:r>
          <a:endParaRPr lang="it-IT" dirty="0"/>
        </a:p>
      </dgm:t>
    </dgm:pt>
    <dgm:pt modelId="{CFB466FB-8518-49E9-BCE4-8672709EA736}" type="parTrans" cxnId="{19405F77-C1D6-4610-BAC4-E4A4A6BB49BD}">
      <dgm:prSet/>
      <dgm:spPr/>
      <dgm:t>
        <a:bodyPr/>
        <a:lstStyle/>
        <a:p>
          <a:endParaRPr lang="it-IT"/>
        </a:p>
      </dgm:t>
    </dgm:pt>
    <dgm:pt modelId="{B41F114A-FC0F-4C09-AAA0-A9B1E58E910F}" type="sibTrans" cxnId="{19405F77-C1D6-4610-BAC4-E4A4A6BB49BD}">
      <dgm:prSet/>
      <dgm:spPr/>
      <dgm:t>
        <a:bodyPr/>
        <a:lstStyle/>
        <a:p>
          <a:endParaRPr lang="it-IT"/>
        </a:p>
      </dgm:t>
    </dgm:pt>
    <dgm:pt modelId="{DBC8DA31-0A8A-4F32-A09C-10A0817A664C}">
      <dgm:prSet phldrT="[Testo]"/>
      <dgm:spPr/>
      <dgm:t>
        <a:bodyPr/>
        <a:lstStyle/>
        <a:p>
          <a:r>
            <a:rPr lang="it-IT" b="1" dirty="0" smtClean="0">
              <a:effectLst/>
              <a:latin typeface="+mj-lt"/>
            </a:rPr>
            <a:t>DELIVERABLE </a:t>
          </a:r>
          <a:endParaRPr lang="it-IT" dirty="0"/>
        </a:p>
      </dgm:t>
    </dgm:pt>
    <dgm:pt modelId="{BC68DF8C-33F0-4994-95BE-7440743DE0BB}" type="parTrans" cxnId="{5481D8C3-51CD-4DF7-ABF3-6B9B940A9061}">
      <dgm:prSet/>
      <dgm:spPr/>
      <dgm:t>
        <a:bodyPr/>
        <a:lstStyle/>
        <a:p>
          <a:endParaRPr lang="it-IT"/>
        </a:p>
      </dgm:t>
    </dgm:pt>
    <dgm:pt modelId="{22AA8ED4-57EC-4B53-965D-7F8AD28262BC}" type="sibTrans" cxnId="{5481D8C3-51CD-4DF7-ABF3-6B9B940A9061}">
      <dgm:prSet/>
      <dgm:spPr/>
      <dgm:t>
        <a:bodyPr/>
        <a:lstStyle/>
        <a:p>
          <a:endParaRPr lang="it-IT"/>
        </a:p>
      </dgm:t>
    </dgm:pt>
    <dgm:pt modelId="{1D6D7798-057A-4CB1-9366-448051E65490}">
      <dgm:prSet phldrT="[Testo]" custT="1"/>
      <dgm:spPr/>
      <dgm:t>
        <a:bodyPr/>
        <a:lstStyle/>
        <a:p>
          <a:r>
            <a:rPr lang="it-IT" sz="2000" b="1" dirty="0" smtClean="0">
              <a:effectLst/>
            </a:rPr>
            <a:t>Joint </a:t>
          </a:r>
          <a:r>
            <a:rPr lang="it-IT" sz="2000" b="1" dirty="0" err="1" smtClean="0">
              <a:effectLst/>
            </a:rPr>
            <a:t>protocols</a:t>
          </a:r>
          <a:r>
            <a:rPr lang="it-IT" sz="2000" b="1" dirty="0" smtClean="0">
              <a:effectLst/>
            </a:rPr>
            <a:t> for </a:t>
          </a:r>
          <a:r>
            <a:rPr lang="it-IT" sz="2000" b="1" dirty="0" err="1" smtClean="0">
              <a:effectLst/>
            </a:rPr>
            <a:t>monitoring</a:t>
          </a:r>
          <a:r>
            <a:rPr lang="it-IT" sz="2000" b="1" dirty="0" smtClean="0">
              <a:effectLst/>
            </a:rPr>
            <a:t> and </a:t>
          </a:r>
          <a:r>
            <a:rPr lang="it-IT" sz="2000" b="1" dirty="0" err="1" smtClean="0">
              <a:effectLst/>
            </a:rPr>
            <a:t>safeguard</a:t>
          </a:r>
          <a:r>
            <a:rPr lang="it-IT" sz="2000" b="1" dirty="0" smtClean="0">
              <a:effectLst/>
            </a:rPr>
            <a:t> </a:t>
          </a:r>
          <a:r>
            <a:rPr lang="it-IT" sz="2000" b="1" dirty="0" err="1" smtClean="0">
              <a:effectLst/>
            </a:rPr>
            <a:t>species</a:t>
          </a:r>
          <a:r>
            <a:rPr lang="it-IT" sz="2000" b="1" dirty="0" smtClean="0">
              <a:effectLst/>
            </a:rPr>
            <a:t> and </a:t>
          </a:r>
          <a:r>
            <a:rPr lang="it-IT" sz="2000" b="1" dirty="0" err="1" smtClean="0">
              <a:effectLst/>
            </a:rPr>
            <a:t>habitats</a:t>
          </a:r>
          <a:endParaRPr lang="it-IT" sz="2000" dirty="0"/>
        </a:p>
      </dgm:t>
    </dgm:pt>
    <dgm:pt modelId="{004C1713-3439-4ABD-9117-B3C7F343E251}" type="parTrans" cxnId="{654C7ADF-967C-47C8-967D-FE4F3571DF04}">
      <dgm:prSet/>
      <dgm:spPr/>
      <dgm:t>
        <a:bodyPr/>
        <a:lstStyle/>
        <a:p>
          <a:endParaRPr lang="it-IT"/>
        </a:p>
      </dgm:t>
    </dgm:pt>
    <dgm:pt modelId="{03F8938D-B487-4A91-94AA-4C49CE48D80E}" type="sibTrans" cxnId="{654C7ADF-967C-47C8-967D-FE4F3571DF04}">
      <dgm:prSet/>
      <dgm:spPr/>
      <dgm:t>
        <a:bodyPr/>
        <a:lstStyle/>
        <a:p>
          <a:endParaRPr lang="it-IT"/>
        </a:p>
      </dgm:t>
    </dgm:pt>
    <dgm:pt modelId="{21CD60A2-D93D-4403-AF0E-A0BB1B699588}">
      <dgm:prSet phldrT="[Testo]"/>
      <dgm:spPr/>
      <dgm:t>
        <a:bodyPr/>
        <a:lstStyle/>
        <a:p>
          <a:r>
            <a:rPr lang="it-IT" b="1" dirty="0" smtClean="0">
              <a:effectLst/>
              <a:latin typeface="+mj-lt"/>
            </a:rPr>
            <a:t>CONTRIBUTION TO DELIBERABLE</a:t>
          </a:r>
          <a:endParaRPr lang="it-IT" dirty="0"/>
        </a:p>
      </dgm:t>
    </dgm:pt>
    <dgm:pt modelId="{21F681F4-0246-4713-A83A-D3113707D32D}" type="parTrans" cxnId="{4743B5A2-85E3-43CC-AD39-BA92EB72C48E}">
      <dgm:prSet/>
      <dgm:spPr/>
      <dgm:t>
        <a:bodyPr/>
        <a:lstStyle/>
        <a:p>
          <a:endParaRPr lang="it-IT"/>
        </a:p>
      </dgm:t>
    </dgm:pt>
    <dgm:pt modelId="{708B184D-381D-4A2E-B1FF-73AA5703DA07}" type="sibTrans" cxnId="{4743B5A2-85E3-43CC-AD39-BA92EB72C48E}">
      <dgm:prSet/>
      <dgm:spPr/>
      <dgm:t>
        <a:bodyPr/>
        <a:lstStyle/>
        <a:p>
          <a:endParaRPr lang="it-IT"/>
        </a:p>
      </dgm:t>
    </dgm:pt>
    <dgm:pt modelId="{B518E5B1-E0C0-4CDC-882A-D1AAE1FA37A9}">
      <dgm:prSet phldrT="[Testo]" custT="1"/>
      <dgm:spPr/>
      <dgm:t>
        <a:bodyPr/>
        <a:lstStyle/>
        <a:p>
          <a:r>
            <a:rPr lang="it-IT" sz="1800" b="1" dirty="0" err="1" smtClean="0">
              <a:effectLst/>
            </a:rPr>
            <a:t>Contribution</a:t>
          </a:r>
          <a:r>
            <a:rPr lang="it-IT" sz="1800" b="1" dirty="0" smtClean="0">
              <a:effectLst/>
            </a:rPr>
            <a:t> in </a:t>
          </a:r>
          <a:r>
            <a:rPr lang="it-IT" sz="1800" b="1" dirty="0" err="1" smtClean="0">
              <a:effectLst/>
            </a:rPr>
            <a:t>drafting</a:t>
          </a:r>
          <a:r>
            <a:rPr lang="it-IT" sz="1800" b="1" dirty="0" smtClean="0">
              <a:effectLst/>
            </a:rPr>
            <a:t> the </a:t>
          </a:r>
          <a:r>
            <a:rPr lang="it-IT" sz="1800" b="1" dirty="0" err="1" smtClean="0">
              <a:effectLst/>
            </a:rPr>
            <a:t>protocols</a:t>
          </a:r>
          <a:r>
            <a:rPr lang="it-IT" sz="1800" b="1" dirty="0" smtClean="0">
              <a:effectLst/>
            </a:rPr>
            <a:t>, </a:t>
          </a:r>
          <a:r>
            <a:rPr lang="it-IT" sz="1800" b="1" dirty="0" err="1" smtClean="0">
              <a:effectLst/>
            </a:rPr>
            <a:t>organization</a:t>
          </a:r>
          <a:r>
            <a:rPr lang="it-IT" sz="1800" b="1" dirty="0" smtClean="0">
              <a:effectLst/>
            </a:rPr>
            <a:t> and </a:t>
          </a:r>
          <a:r>
            <a:rPr lang="it-IT" sz="1800" b="1" dirty="0" err="1" smtClean="0">
              <a:effectLst/>
            </a:rPr>
            <a:t>attendance</a:t>
          </a:r>
          <a:r>
            <a:rPr lang="it-IT" sz="1800" b="1" dirty="0" smtClean="0">
              <a:effectLst/>
            </a:rPr>
            <a:t> in n. 3 </a:t>
          </a:r>
          <a:r>
            <a:rPr lang="it-IT" sz="1800" b="1" dirty="0" err="1" smtClean="0">
              <a:effectLst/>
            </a:rPr>
            <a:t>local</a:t>
          </a:r>
          <a:r>
            <a:rPr lang="it-IT" sz="1800" b="1" dirty="0" smtClean="0">
              <a:effectLst/>
            </a:rPr>
            <a:t> </a:t>
          </a:r>
          <a:r>
            <a:rPr lang="it-IT" sz="1800" b="1" dirty="0" err="1" smtClean="0">
              <a:effectLst/>
            </a:rPr>
            <a:t>meetings</a:t>
          </a:r>
          <a:r>
            <a:rPr lang="it-IT" sz="1800" b="1" dirty="0" smtClean="0">
              <a:effectLst/>
            </a:rPr>
            <a:t>, </a:t>
          </a:r>
          <a:r>
            <a:rPr lang="it-IT" sz="1800" b="1" dirty="0" err="1" smtClean="0">
              <a:effectLst/>
            </a:rPr>
            <a:t>revisal</a:t>
          </a:r>
          <a:r>
            <a:rPr lang="it-IT" sz="1800" b="1" dirty="0" smtClean="0">
              <a:effectLst/>
            </a:rPr>
            <a:t> of the </a:t>
          </a:r>
          <a:r>
            <a:rPr lang="it-IT" sz="1800" b="1" dirty="0" err="1" smtClean="0">
              <a:effectLst/>
            </a:rPr>
            <a:t>protocols</a:t>
          </a:r>
          <a:endParaRPr lang="it-IT" sz="1800" dirty="0"/>
        </a:p>
      </dgm:t>
    </dgm:pt>
    <dgm:pt modelId="{C8A71E23-FE96-4190-B444-63787B0C9CB4}" type="parTrans" cxnId="{A57BE0F2-1B10-4824-AC75-3613CACF5F36}">
      <dgm:prSet/>
      <dgm:spPr/>
      <dgm:t>
        <a:bodyPr/>
        <a:lstStyle/>
        <a:p>
          <a:endParaRPr lang="it-IT"/>
        </a:p>
      </dgm:t>
    </dgm:pt>
    <dgm:pt modelId="{B7091500-620F-49DB-92AD-02692263DE95}" type="sibTrans" cxnId="{A57BE0F2-1B10-4824-AC75-3613CACF5F36}">
      <dgm:prSet/>
      <dgm:spPr/>
      <dgm:t>
        <a:bodyPr/>
        <a:lstStyle/>
        <a:p>
          <a:endParaRPr lang="it-IT"/>
        </a:p>
      </dgm:t>
    </dgm:pt>
    <dgm:pt modelId="{2DA6B1D8-5595-4AFE-9650-203D8131FD89}" type="pres">
      <dgm:prSet presAssocID="{84A72A90-1FE0-4641-831F-97A0EEC2B5F6}" presName="Name0" presStyleCnt="0">
        <dgm:presLayoutVars>
          <dgm:dir/>
          <dgm:animLvl val="lvl"/>
          <dgm:resizeHandles val="exact"/>
        </dgm:presLayoutVars>
      </dgm:prSet>
      <dgm:spPr/>
      <dgm:t>
        <a:bodyPr/>
        <a:lstStyle/>
        <a:p>
          <a:endParaRPr lang="it-IT"/>
        </a:p>
      </dgm:t>
    </dgm:pt>
    <dgm:pt modelId="{916386AA-CF88-48DC-9BAC-FE4B9D89A923}" type="pres">
      <dgm:prSet presAssocID="{5B7ED420-4437-4DD8-B31F-0B9DB34306FC}" presName="compositeNode" presStyleCnt="0">
        <dgm:presLayoutVars>
          <dgm:bulletEnabled val="1"/>
        </dgm:presLayoutVars>
      </dgm:prSet>
      <dgm:spPr/>
    </dgm:pt>
    <dgm:pt modelId="{EE76A51A-3FEF-4888-A761-F42E0C2B827F}" type="pres">
      <dgm:prSet presAssocID="{5B7ED420-4437-4DD8-B31F-0B9DB34306FC}" presName="bgRect" presStyleLbl="node1" presStyleIdx="0" presStyleCnt="3"/>
      <dgm:spPr/>
      <dgm:t>
        <a:bodyPr/>
        <a:lstStyle/>
        <a:p>
          <a:endParaRPr lang="it-IT"/>
        </a:p>
      </dgm:t>
    </dgm:pt>
    <dgm:pt modelId="{7840D16F-5DFB-4B93-93AA-D17364C87181}" type="pres">
      <dgm:prSet presAssocID="{5B7ED420-4437-4DD8-B31F-0B9DB34306FC}" presName="parentNode" presStyleLbl="node1" presStyleIdx="0" presStyleCnt="3">
        <dgm:presLayoutVars>
          <dgm:chMax val="0"/>
          <dgm:bulletEnabled val="1"/>
        </dgm:presLayoutVars>
      </dgm:prSet>
      <dgm:spPr/>
      <dgm:t>
        <a:bodyPr/>
        <a:lstStyle/>
        <a:p>
          <a:endParaRPr lang="it-IT"/>
        </a:p>
      </dgm:t>
    </dgm:pt>
    <dgm:pt modelId="{B9B8106E-4EE0-4729-9711-7AC026CA6A27}" type="pres">
      <dgm:prSet presAssocID="{5B7ED420-4437-4DD8-B31F-0B9DB34306FC}" presName="childNode" presStyleLbl="node1" presStyleIdx="0" presStyleCnt="3">
        <dgm:presLayoutVars>
          <dgm:bulletEnabled val="1"/>
        </dgm:presLayoutVars>
      </dgm:prSet>
      <dgm:spPr/>
      <dgm:t>
        <a:bodyPr/>
        <a:lstStyle/>
        <a:p>
          <a:endParaRPr lang="it-IT"/>
        </a:p>
      </dgm:t>
    </dgm:pt>
    <dgm:pt modelId="{6F3C4E15-395D-4CCC-BAC0-DD7AE3F81C94}" type="pres">
      <dgm:prSet presAssocID="{5FD6D2CE-0644-408E-B3C7-90E7DE43191B}" presName="hSp" presStyleCnt="0"/>
      <dgm:spPr/>
    </dgm:pt>
    <dgm:pt modelId="{3A022EA2-34A3-4AB3-BE22-C584ED53EDDB}" type="pres">
      <dgm:prSet presAssocID="{5FD6D2CE-0644-408E-B3C7-90E7DE43191B}" presName="vProcSp" presStyleCnt="0"/>
      <dgm:spPr/>
    </dgm:pt>
    <dgm:pt modelId="{83CD40F7-0C7F-47C8-9EFB-C7F41DD335A7}" type="pres">
      <dgm:prSet presAssocID="{5FD6D2CE-0644-408E-B3C7-90E7DE43191B}" presName="vSp1" presStyleCnt="0"/>
      <dgm:spPr/>
    </dgm:pt>
    <dgm:pt modelId="{59D0321A-5FCA-4E5A-A92B-BACE7E54396A}" type="pres">
      <dgm:prSet presAssocID="{5FD6D2CE-0644-408E-B3C7-90E7DE43191B}" presName="simulatedConn" presStyleLbl="solidFgAcc1" presStyleIdx="0" presStyleCnt="2"/>
      <dgm:spPr/>
    </dgm:pt>
    <dgm:pt modelId="{CD92609D-B14F-4399-BA41-CE6D21F76EA7}" type="pres">
      <dgm:prSet presAssocID="{5FD6D2CE-0644-408E-B3C7-90E7DE43191B}" presName="vSp2" presStyleCnt="0"/>
      <dgm:spPr/>
    </dgm:pt>
    <dgm:pt modelId="{912A67AF-87FF-4714-8CE1-3E4127453DD9}" type="pres">
      <dgm:prSet presAssocID="{5FD6D2CE-0644-408E-B3C7-90E7DE43191B}" presName="sibTrans" presStyleCnt="0"/>
      <dgm:spPr/>
    </dgm:pt>
    <dgm:pt modelId="{6D65825A-1190-4335-A6AA-F5F99F794617}" type="pres">
      <dgm:prSet presAssocID="{DBC8DA31-0A8A-4F32-A09C-10A0817A664C}" presName="compositeNode" presStyleCnt="0">
        <dgm:presLayoutVars>
          <dgm:bulletEnabled val="1"/>
        </dgm:presLayoutVars>
      </dgm:prSet>
      <dgm:spPr/>
    </dgm:pt>
    <dgm:pt modelId="{ED3E27E1-78B8-49B6-A4F7-661F6B39A843}" type="pres">
      <dgm:prSet presAssocID="{DBC8DA31-0A8A-4F32-A09C-10A0817A664C}" presName="bgRect" presStyleLbl="node1" presStyleIdx="1" presStyleCnt="3"/>
      <dgm:spPr/>
      <dgm:t>
        <a:bodyPr/>
        <a:lstStyle/>
        <a:p>
          <a:endParaRPr lang="it-IT"/>
        </a:p>
      </dgm:t>
    </dgm:pt>
    <dgm:pt modelId="{27297EF0-D2BB-4A69-99D0-575FFFFFD89F}" type="pres">
      <dgm:prSet presAssocID="{DBC8DA31-0A8A-4F32-A09C-10A0817A664C}" presName="parentNode" presStyleLbl="node1" presStyleIdx="1" presStyleCnt="3">
        <dgm:presLayoutVars>
          <dgm:chMax val="0"/>
          <dgm:bulletEnabled val="1"/>
        </dgm:presLayoutVars>
      </dgm:prSet>
      <dgm:spPr/>
      <dgm:t>
        <a:bodyPr/>
        <a:lstStyle/>
        <a:p>
          <a:endParaRPr lang="it-IT"/>
        </a:p>
      </dgm:t>
    </dgm:pt>
    <dgm:pt modelId="{869BE6AD-598B-43E0-AA93-EB44B9C2577F}" type="pres">
      <dgm:prSet presAssocID="{DBC8DA31-0A8A-4F32-A09C-10A0817A664C}" presName="childNode" presStyleLbl="node1" presStyleIdx="1" presStyleCnt="3">
        <dgm:presLayoutVars>
          <dgm:bulletEnabled val="1"/>
        </dgm:presLayoutVars>
      </dgm:prSet>
      <dgm:spPr/>
      <dgm:t>
        <a:bodyPr/>
        <a:lstStyle/>
        <a:p>
          <a:endParaRPr lang="it-IT"/>
        </a:p>
      </dgm:t>
    </dgm:pt>
    <dgm:pt modelId="{B472A6A8-F117-4021-9C83-5C530B730478}" type="pres">
      <dgm:prSet presAssocID="{22AA8ED4-57EC-4B53-965D-7F8AD28262BC}" presName="hSp" presStyleCnt="0"/>
      <dgm:spPr/>
    </dgm:pt>
    <dgm:pt modelId="{C0655712-433B-4176-B6E9-2B437D543A8C}" type="pres">
      <dgm:prSet presAssocID="{22AA8ED4-57EC-4B53-965D-7F8AD28262BC}" presName="vProcSp" presStyleCnt="0"/>
      <dgm:spPr/>
    </dgm:pt>
    <dgm:pt modelId="{A4E513E5-FBC0-4862-8775-84AD577941AD}" type="pres">
      <dgm:prSet presAssocID="{22AA8ED4-57EC-4B53-965D-7F8AD28262BC}" presName="vSp1" presStyleCnt="0"/>
      <dgm:spPr/>
    </dgm:pt>
    <dgm:pt modelId="{FB591FFD-8014-4E7F-B56E-12F347FEFEB6}" type="pres">
      <dgm:prSet presAssocID="{22AA8ED4-57EC-4B53-965D-7F8AD28262BC}" presName="simulatedConn" presStyleLbl="solidFgAcc1" presStyleIdx="1" presStyleCnt="2"/>
      <dgm:spPr/>
    </dgm:pt>
    <dgm:pt modelId="{B08A9D2E-B650-472F-A922-3550ABA4F518}" type="pres">
      <dgm:prSet presAssocID="{22AA8ED4-57EC-4B53-965D-7F8AD28262BC}" presName="vSp2" presStyleCnt="0"/>
      <dgm:spPr/>
    </dgm:pt>
    <dgm:pt modelId="{F0F8C8A0-9774-465D-9DC1-EB033F580856}" type="pres">
      <dgm:prSet presAssocID="{22AA8ED4-57EC-4B53-965D-7F8AD28262BC}" presName="sibTrans" presStyleCnt="0"/>
      <dgm:spPr/>
    </dgm:pt>
    <dgm:pt modelId="{536113E4-D7F2-4284-9F9C-E7FF27A314B5}" type="pres">
      <dgm:prSet presAssocID="{21CD60A2-D93D-4403-AF0E-A0BB1B699588}" presName="compositeNode" presStyleCnt="0">
        <dgm:presLayoutVars>
          <dgm:bulletEnabled val="1"/>
        </dgm:presLayoutVars>
      </dgm:prSet>
      <dgm:spPr/>
    </dgm:pt>
    <dgm:pt modelId="{CE3115FF-756F-4BCB-9A47-DC3E76316BE4}" type="pres">
      <dgm:prSet presAssocID="{21CD60A2-D93D-4403-AF0E-A0BB1B699588}" presName="bgRect" presStyleLbl="node1" presStyleIdx="2" presStyleCnt="3"/>
      <dgm:spPr/>
      <dgm:t>
        <a:bodyPr/>
        <a:lstStyle/>
        <a:p>
          <a:endParaRPr lang="it-IT"/>
        </a:p>
      </dgm:t>
    </dgm:pt>
    <dgm:pt modelId="{43BB3251-6C75-4022-860C-CA85BA403C68}" type="pres">
      <dgm:prSet presAssocID="{21CD60A2-D93D-4403-AF0E-A0BB1B699588}" presName="parentNode" presStyleLbl="node1" presStyleIdx="2" presStyleCnt="3">
        <dgm:presLayoutVars>
          <dgm:chMax val="0"/>
          <dgm:bulletEnabled val="1"/>
        </dgm:presLayoutVars>
      </dgm:prSet>
      <dgm:spPr/>
      <dgm:t>
        <a:bodyPr/>
        <a:lstStyle/>
        <a:p>
          <a:endParaRPr lang="it-IT"/>
        </a:p>
      </dgm:t>
    </dgm:pt>
    <dgm:pt modelId="{8361D098-DA88-49B7-8A18-713F448B206B}" type="pres">
      <dgm:prSet presAssocID="{21CD60A2-D93D-4403-AF0E-A0BB1B699588}" presName="childNode" presStyleLbl="node1" presStyleIdx="2" presStyleCnt="3">
        <dgm:presLayoutVars>
          <dgm:bulletEnabled val="1"/>
        </dgm:presLayoutVars>
      </dgm:prSet>
      <dgm:spPr/>
      <dgm:t>
        <a:bodyPr/>
        <a:lstStyle/>
        <a:p>
          <a:endParaRPr lang="it-IT"/>
        </a:p>
      </dgm:t>
    </dgm:pt>
  </dgm:ptLst>
  <dgm:cxnLst>
    <dgm:cxn modelId="{10266055-0E1D-4149-BF0B-BBBCDBF5A493}" type="presOf" srcId="{B518E5B1-E0C0-4CDC-882A-D1AAE1FA37A9}" destId="{8361D098-DA88-49B7-8A18-713F448B206B}" srcOrd="0" destOrd="0" presId="urn:microsoft.com/office/officeart/2005/8/layout/hProcess7"/>
    <dgm:cxn modelId="{8D526FFD-4A24-466A-A4BD-96C110E3ABFE}" type="presOf" srcId="{DBC8DA31-0A8A-4F32-A09C-10A0817A664C}" destId="{27297EF0-D2BB-4A69-99D0-575FFFFFD89F}" srcOrd="1" destOrd="0" presId="urn:microsoft.com/office/officeart/2005/8/layout/hProcess7"/>
    <dgm:cxn modelId="{AA6D6A72-AD84-415F-9482-AC7E56A3CE1A}" type="presOf" srcId="{DBC8DA31-0A8A-4F32-A09C-10A0817A664C}" destId="{ED3E27E1-78B8-49B6-A4F7-661F6B39A843}" srcOrd="0" destOrd="0" presId="urn:microsoft.com/office/officeart/2005/8/layout/hProcess7"/>
    <dgm:cxn modelId="{62C4DD6E-E63F-42DB-B165-52DFD9D8A93E}" srcId="{84A72A90-1FE0-4641-831F-97A0EEC2B5F6}" destId="{5B7ED420-4437-4DD8-B31F-0B9DB34306FC}" srcOrd="0" destOrd="0" parTransId="{8A3D077F-6019-4B73-99D4-94411D28E65B}" sibTransId="{5FD6D2CE-0644-408E-B3C7-90E7DE43191B}"/>
    <dgm:cxn modelId="{4743B5A2-85E3-43CC-AD39-BA92EB72C48E}" srcId="{84A72A90-1FE0-4641-831F-97A0EEC2B5F6}" destId="{21CD60A2-D93D-4403-AF0E-A0BB1B699588}" srcOrd="2" destOrd="0" parTransId="{21F681F4-0246-4713-A83A-D3113707D32D}" sibTransId="{708B184D-381D-4A2E-B1FF-73AA5703DA07}"/>
    <dgm:cxn modelId="{F5540945-7893-4AD8-874C-CE796B580D7D}" type="presOf" srcId="{5B7ED420-4437-4DD8-B31F-0B9DB34306FC}" destId="{7840D16F-5DFB-4B93-93AA-D17364C87181}" srcOrd="1" destOrd="0" presId="urn:microsoft.com/office/officeart/2005/8/layout/hProcess7"/>
    <dgm:cxn modelId="{4EF36E95-E7DE-4DA4-840A-0D20BFACAE16}" type="presOf" srcId="{21CD60A2-D93D-4403-AF0E-A0BB1B699588}" destId="{CE3115FF-756F-4BCB-9A47-DC3E76316BE4}" srcOrd="0" destOrd="0" presId="urn:microsoft.com/office/officeart/2005/8/layout/hProcess7"/>
    <dgm:cxn modelId="{D59ACA33-C309-4AAC-8434-FEE5F3D7C63D}" type="presOf" srcId="{F39C0B5E-2A7D-4136-A0DB-CC76898B0578}" destId="{B9B8106E-4EE0-4729-9711-7AC026CA6A27}" srcOrd="0" destOrd="0" presId="urn:microsoft.com/office/officeart/2005/8/layout/hProcess7"/>
    <dgm:cxn modelId="{DAC198E0-789A-4134-82F6-C30CC1DAA038}" type="presOf" srcId="{84A72A90-1FE0-4641-831F-97A0EEC2B5F6}" destId="{2DA6B1D8-5595-4AFE-9650-203D8131FD89}" srcOrd="0" destOrd="0" presId="urn:microsoft.com/office/officeart/2005/8/layout/hProcess7"/>
    <dgm:cxn modelId="{19405F77-C1D6-4610-BAC4-E4A4A6BB49BD}" srcId="{5B7ED420-4437-4DD8-B31F-0B9DB34306FC}" destId="{F39C0B5E-2A7D-4136-A0DB-CC76898B0578}" srcOrd="0" destOrd="0" parTransId="{CFB466FB-8518-49E9-BCE4-8672709EA736}" sibTransId="{B41F114A-FC0F-4C09-AAA0-A9B1E58E910F}"/>
    <dgm:cxn modelId="{31E108B6-0AC5-44C2-8A64-BA47A4AB33EA}" type="presOf" srcId="{5B7ED420-4437-4DD8-B31F-0B9DB34306FC}" destId="{EE76A51A-3FEF-4888-A761-F42E0C2B827F}" srcOrd="0" destOrd="0" presId="urn:microsoft.com/office/officeart/2005/8/layout/hProcess7"/>
    <dgm:cxn modelId="{230E3595-1C0C-48A0-8736-0321A151C5EC}" type="presOf" srcId="{1D6D7798-057A-4CB1-9366-448051E65490}" destId="{869BE6AD-598B-43E0-AA93-EB44B9C2577F}" srcOrd="0" destOrd="0" presId="urn:microsoft.com/office/officeart/2005/8/layout/hProcess7"/>
    <dgm:cxn modelId="{654C7ADF-967C-47C8-967D-FE4F3571DF04}" srcId="{DBC8DA31-0A8A-4F32-A09C-10A0817A664C}" destId="{1D6D7798-057A-4CB1-9366-448051E65490}" srcOrd="0" destOrd="0" parTransId="{004C1713-3439-4ABD-9117-B3C7F343E251}" sibTransId="{03F8938D-B487-4A91-94AA-4C49CE48D80E}"/>
    <dgm:cxn modelId="{5481D8C3-51CD-4DF7-ABF3-6B9B940A9061}" srcId="{84A72A90-1FE0-4641-831F-97A0EEC2B5F6}" destId="{DBC8DA31-0A8A-4F32-A09C-10A0817A664C}" srcOrd="1" destOrd="0" parTransId="{BC68DF8C-33F0-4994-95BE-7440743DE0BB}" sibTransId="{22AA8ED4-57EC-4B53-965D-7F8AD28262BC}"/>
    <dgm:cxn modelId="{A57BE0F2-1B10-4824-AC75-3613CACF5F36}" srcId="{21CD60A2-D93D-4403-AF0E-A0BB1B699588}" destId="{B518E5B1-E0C0-4CDC-882A-D1AAE1FA37A9}" srcOrd="0" destOrd="0" parTransId="{C8A71E23-FE96-4190-B444-63787B0C9CB4}" sibTransId="{B7091500-620F-49DB-92AD-02692263DE95}"/>
    <dgm:cxn modelId="{ABB98F60-0C1D-4F70-B6B9-5B52A9E04530}" type="presOf" srcId="{21CD60A2-D93D-4403-AF0E-A0BB1B699588}" destId="{43BB3251-6C75-4022-860C-CA85BA403C68}" srcOrd="1" destOrd="0" presId="urn:microsoft.com/office/officeart/2005/8/layout/hProcess7"/>
    <dgm:cxn modelId="{88F20F9F-2193-42A8-9759-95F97859376E}" type="presParOf" srcId="{2DA6B1D8-5595-4AFE-9650-203D8131FD89}" destId="{916386AA-CF88-48DC-9BAC-FE4B9D89A923}" srcOrd="0" destOrd="0" presId="urn:microsoft.com/office/officeart/2005/8/layout/hProcess7"/>
    <dgm:cxn modelId="{120EC380-4B55-4676-A7AE-AE19920E87DC}" type="presParOf" srcId="{916386AA-CF88-48DC-9BAC-FE4B9D89A923}" destId="{EE76A51A-3FEF-4888-A761-F42E0C2B827F}" srcOrd="0" destOrd="0" presId="urn:microsoft.com/office/officeart/2005/8/layout/hProcess7"/>
    <dgm:cxn modelId="{4DD948A3-BC8D-45A0-9864-2D2F1795F037}" type="presParOf" srcId="{916386AA-CF88-48DC-9BAC-FE4B9D89A923}" destId="{7840D16F-5DFB-4B93-93AA-D17364C87181}" srcOrd="1" destOrd="0" presId="urn:microsoft.com/office/officeart/2005/8/layout/hProcess7"/>
    <dgm:cxn modelId="{130BCC60-33AC-4FA2-A236-5B4643790167}" type="presParOf" srcId="{916386AA-CF88-48DC-9BAC-FE4B9D89A923}" destId="{B9B8106E-4EE0-4729-9711-7AC026CA6A27}" srcOrd="2" destOrd="0" presId="urn:microsoft.com/office/officeart/2005/8/layout/hProcess7"/>
    <dgm:cxn modelId="{E6D3C592-862A-4120-A525-6B4A294224D4}" type="presParOf" srcId="{2DA6B1D8-5595-4AFE-9650-203D8131FD89}" destId="{6F3C4E15-395D-4CCC-BAC0-DD7AE3F81C94}" srcOrd="1" destOrd="0" presId="urn:microsoft.com/office/officeart/2005/8/layout/hProcess7"/>
    <dgm:cxn modelId="{6FB53C6A-DA4B-4F2E-85E9-6ACEA66883E3}" type="presParOf" srcId="{2DA6B1D8-5595-4AFE-9650-203D8131FD89}" destId="{3A022EA2-34A3-4AB3-BE22-C584ED53EDDB}" srcOrd="2" destOrd="0" presId="urn:microsoft.com/office/officeart/2005/8/layout/hProcess7"/>
    <dgm:cxn modelId="{DCFF8B82-A1E6-49B6-8F69-AC4D24E75124}" type="presParOf" srcId="{3A022EA2-34A3-4AB3-BE22-C584ED53EDDB}" destId="{83CD40F7-0C7F-47C8-9EFB-C7F41DD335A7}" srcOrd="0" destOrd="0" presId="urn:microsoft.com/office/officeart/2005/8/layout/hProcess7"/>
    <dgm:cxn modelId="{3226CADD-2D57-4613-A4E0-A921B7AE3146}" type="presParOf" srcId="{3A022EA2-34A3-4AB3-BE22-C584ED53EDDB}" destId="{59D0321A-5FCA-4E5A-A92B-BACE7E54396A}" srcOrd="1" destOrd="0" presId="urn:microsoft.com/office/officeart/2005/8/layout/hProcess7"/>
    <dgm:cxn modelId="{10581750-2E40-4AEB-B426-4FC0726B303A}" type="presParOf" srcId="{3A022EA2-34A3-4AB3-BE22-C584ED53EDDB}" destId="{CD92609D-B14F-4399-BA41-CE6D21F76EA7}" srcOrd="2" destOrd="0" presId="urn:microsoft.com/office/officeart/2005/8/layout/hProcess7"/>
    <dgm:cxn modelId="{2D6B09F3-29A2-47B4-ADB3-9C627FA7437D}" type="presParOf" srcId="{2DA6B1D8-5595-4AFE-9650-203D8131FD89}" destId="{912A67AF-87FF-4714-8CE1-3E4127453DD9}" srcOrd="3" destOrd="0" presId="urn:microsoft.com/office/officeart/2005/8/layout/hProcess7"/>
    <dgm:cxn modelId="{6FE9646B-242D-4191-8659-CDDCD1697377}" type="presParOf" srcId="{2DA6B1D8-5595-4AFE-9650-203D8131FD89}" destId="{6D65825A-1190-4335-A6AA-F5F99F794617}" srcOrd="4" destOrd="0" presId="urn:microsoft.com/office/officeart/2005/8/layout/hProcess7"/>
    <dgm:cxn modelId="{00A56BED-2C39-4163-8AFC-F30467F951AB}" type="presParOf" srcId="{6D65825A-1190-4335-A6AA-F5F99F794617}" destId="{ED3E27E1-78B8-49B6-A4F7-661F6B39A843}" srcOrd="0" destOrd="0" presId="urn:microsoft.com/office/officeart/2005/8/layout/hProcess7"/>
    <dgm:cxn modelId="{1121DBC3-0918-4254-AE32-B35F338393C9}" type="presParOf" srcId="{6D65825A-1190-4335-A6AA-F5F99F794617}" destId="{27297EF0-D2BB-4A69-99D0-575FFFFFD89F}" srcOrd="1" destOrd="0" presId="urn:microsoft.com/office/officeart/2005/8/layout/hProcess7"/>
    <dgm:cxn modelId="{329F6DBA-5C93-415E-B394-3E13A32F740C}" type="presParOf" srcId="{6D65825A-1190-4335-A6AA-F5F99F794617}" destId="{869BE6AD-598B-43E0-AA93-EB44B9C2577F}" srcOrd="2" destOrd="0" presId="urn:microsoft.com/office/officeart/2005/8/layout/hProcess7"/>
    <dgm:cxn modelId="{46635D66-F7A3-460C-83E4-1F4F79D0BEB0}" type="presParOf" srcId="{2DA6B1D8-5595-4AFE-9650-203D8131FD89}" destId="{B472A6A8-F117-4021-9C83-5C530B730478}" srcOrd="5" destOrd="0" presId="urn:microsoft.com/office/officeart/2005/8/layout/hProcess7"/>
    <dgm:cxn modelId="{54014AD0-9E9A-4221-8D0A-B10E6251F5CF}" type="presParOf" srcId="{2DA6B1D8-5595-4AFE-9650-203D8131FD89}" destId="{C0655712-433B-4176-B6E9-2B437D543A8C}" srcOrd="6" destOrd="0" presId="urn:microsoft.com/office/officeart/2005/8/layout/hProcess7"/>
    <dgm:cxn modelId="{BF76134A-8E8C-477D-B3FA-EF454E4E3F2B}" type="presParOf" srcId="{C0655712-433B-4176-B6E9-2B437D543A8C}" destId="{A4E513E5-FBC0-4862-8775-84AD577941AD}" srcOrd="0" destOrd="0" presId="urn:microsoft.com/office/officeart/2005/8/layout/hProcess7"/>
    <dgm:cxn modelId="{187D66FA-4C5E-430A-9FD7-43109682321C}" type="presParOf" srcId="{C0655712-433B-4176-B6E9-2B437D543A8C}" destId="{FB591FFD-8014-4E7F-B56E-12F347FEFEB6}" srcOrd="1" destOrd="0" presId="urn:microsoft.com/office/officeart/2005/8/layout/hProcess7"/>
    <dgm:cxn modelId="{6578E7F2-DE44-445F-B04B-8ECE45493708}" type="presParOf" srcId="{C0655712-433B-4176-B6E9-2B437D543A8C}" destId="{B08A9D2E-B650-472F-A922-3550ABA4F518}" srcOrd="2" destOrd="0" presId="urn:microsoft.com/office/officeart/2005/8/layout/hProcess7"/>
    <dgm:cxn modelId="{5D5BCC1F-216D-4A9D-91BE-C136650859CD}" type="presParOf" srcId="{2DA6B1D8-5595-4AFE-9650-203D8131FD89}" destId="{F0F8C8A0-9774-465D-9DC1-EB033F580856}" srcOrd="7" destOrd="0" presId="urn:microsoft.com/office/officeart/2005/8/layout/hProcess7"/>
    <dgm:cxn modelId="{888FDE35-44DB-458A-82A8-65852B886790}" type="presParOf" srcId="{2DA6B1D8-5595-4AFE-9650-203D8131FD89}" destId="{536113E4-D7F2-4284-9F9C-E7FF27A314B5}" srcOrd="8" destOrd="0" presId="urn:microsoft.com/office/officeart/2005/8/layout/hProcess7"/>
    <dgm:cxn modelId="{94E2CDF7-F5F6-4019-914A-30873C3D1CEA}" type="presParOf" srcId="{536113E4-D7F2-4284-9F9C-E7FF27A314B5}" destId="{CE3115FF-756F-4BCB-9A47-DC3E76316BE4}" srcOrd="0" destOrd="0" presId="urn:microsoft.com/office/officeart/2005/8/layout/hProcess7"/>
    <dgm:cxn modelId="{073E4EF8-A9E3-41CA-9C07-233FC30BCCED}" type="presParOf" srcId="{536113E4-D7F2-4284-9F9C-E7FF27A314B5}" destId="{43BB3251-6C75-4022-860C-CA85BA403C68}" srcOrd="1" destOrd="0" presId="urn:microsoft.com/office/officeart/2005/8/layout/hProcess7"/>
    <dgm:cxn modelId="{0A1CE6DF-6A77-4682-9CFD-EF731399B623}" type="presParOf" srcId="{536113E4-D7F2-4284-9F9C-E7FF27A314B5}" destId="{8361D098-DA88-49B7-8A18-713F448B206B}" srcOrd="2" destOrd="0" presId="urn:microsoft.com/office/officeart/2005/8/layout/hProcess7"/>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89ABB-51A2-4261-849F-6389F4F44DE1}">
      <dsp:nvSpPr>
        <dsp:cNvPr id="0" name=""/>
        <dsp:cNvSpPr/>
      </dsp:nvSpPr>
      <dsp:spPr>
        <a:xfrm>
          <a:off x="0" y="527592"/>
          <a:ext cx="6785735" cy="478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62E88E-ACC9-4C7C-82C9-7867CDE392B2}">
      <dsp:nvSpPr>
        <dsp:cNvPr id="0" name=""/>
        <dsp:cNvSpPr/>
      </dsp:nvSpPr>
      <dsp:spPr>
        <a:xfrm>
          <a:off x="339286" y="247152"/>
          <a:ext cx="4750014" cy="5608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539" tIns="0" rIns="179539" bIns="0" numCol="1" spcCol="1270" anchor="ctr" anchorCtr="0">
          <a:noAutofit/>
        </a:bodyPr>
        <a:lstStyle/>
        <a:p>
          <a:pPr lvl="0" algn="l" defTabSz="844550">
            <a:lnSpc>
              <a:spcPct val="90000"/>
            </a:lnSpc>
            <a:spcBef>
              <a:spcPct val="0"/>
            </a:spcBef>
            <a:spcAft>
              <a:spcPct val="35000"/>
            </a:spcAft>
          </a:pPr>
          <a:r>
            <a:rPr lang="en-US" sz="1900" kern="1200" dirty="0" smtClean="0">
              <a:solidFill>
                <a:srgbClr val="7598D9">
                  <a:lumMod val="50000"/>
                </a:srgbClr>
              </a:solidFill>
              <a:latin typeface="Arial" pitchFamily="34" charset="0"/>
              <a:cs typeface="Arial" pitchFamily="34" charset="0"/>
            </a:rPr>
            <a:t>Start date project : 1</a:t>
          </a:r>
          <a:r>
            <a:rPr lang="en-US" sz="1900" kern="1200" baseline="30000" dirty="0" smtClean="0">
              <a:solidFill>
                <a:srgbClr val="7598D9">
                  <a:lumMod val="50000"/>
                </a:srgbClr>
              </a:solidFill>
              <a:latin typeface="Arial" pitchFamily="34" charset="0"/>
              <a:cs typeface="Arial" pitchFamily="34" charset="0"/>
            </a:rPr>
            <a:t>th</a:t>
          </a:r>
          <a:r>
            <a:rPr lang="en-US" sz="1900" kern="1200" dirty="0" smtClean="0">
              <a:solidFill>
                <a:srgbClr val="7598D9">
                  <a:lumMod val="50000"/>
                </a:srgbClr>
              </a:solidFill>
              <a:latin typeface="Arial" pitchFamily="34" charset="0"/>
              <a:cs typeface="Arial" pitchFamily="34" charset="0"/>
            </a:rPr>
            <a:t> </a:t>
          </a:r>
          <a:r>
            <a:rPr lang="en-US" sz="1900" kern="1200" dirty="0" err="1" smtClean="0">
              <a:solidFill>
                <a:srgbClr val="7598D9">
                  <a:lumMod val="50000"/>
                </a:srgbClr>
              </a:solidFill>
              <a:latin typeface="Arial" pitchFamily="34" charset="0"/>
              <a:cs typeface="Arial" pitchFamily="34" charset="0"/>
            </a:rPr>
            <a:t>Gennary</a:t>
          </a:r>
          <a:r>
            <a:rPr lang="en-US" sz="1900" kern="1200" dirty="0" smtClean="0">
              <a:solidFill>
                <a:srgbClr val="7598D9">
                  <a:lumMod val="50000"/>
                </a:srgbClr>
              </a:solidFill>
              <a:latin typeface="Arial" pitchFamily="34" charset="0"/>
              <a:cs typeface="Arial" pitchFamily="34" charset="0"/>
            </a:rPr>
            <a:t> 2014</a:t>
          </a:r>
          <a:endParaRPr lang="it-IT" sz="1900" kern="1200" dirty="0"/>
        </a:p>
      </dsp:txBody>
      <dsp:txXfrm>
        <a:off x="366666" y="274532"/>
        <a:ext cx="4695254" cy="506120"/>
      </dsp:txXfrm>
    </dsp:sp>
    <dsp:sp modelId="{6050192E-2A1D-4DB4-8488-75BFCFB1829D}">
      <dsp:nvSpPr>
        <dsp:cNvPr id="0" name=""/>
        <dsp:cNvSpPr/>
      </dsp:nvSpPr>
      <dsp:spPr>
        <a:xfrm>
          <a:off x="0" y="1389433"/>
          <a:ext cx="6785735" cy="478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650EA2-61B7-4805-A078-EABC77F32CDC}">
      <dsp:nvSpPr>
        <dsp:cNvPr id="0" name=""/>
        <dsp:cNvSpPr/>
      </dsp:nvSpPr>
      <dsp:spPr>
        <a:xfrm>
          <a:off x="339286" y="1108993"/>
          <a:ext cx="5492156" cy="5608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539" tIns="0" rIns="179539" bIns="0" numCol="1" spcCol="1270" anchor="ctr" anchorCtr="0">
          <a:noAutofit/>
        </a:bodyPr>
        <a:lstStyle/>
        <a:p>
          <a:pPr lvl="0" algn="l" defTabSz="844550">
            <a:lnSpc>
              <a:spcPct val="90000"/>
            </a:lnSpc>
            <a:spcBef>
              <a:spcPct val="0"/>
            </a:spcBef>
            <a:spcAft>
              <a:spcPct val="35000"/>
            </a:spcAft>
          </a:pPr>
          <a:r>
            <a:rPr lang="en-US" sz="1900" kern="1200" dirty="0" smtClean="0">
              <a:solidFill>
                <a:srgbClr val="7598D9">
                  <a:lumMod val="50000"/>
                </a:srgbClr>
              </a:solidFill>
              <a:latin typeface="Arial" pitchFamily="34" charset="0"/>
              <a:cs typeface="Arial" pitchFamily="34" charset="0"/>
            </a:rPr>
            <a:t>Deliverable: _________2014</a:t>
          </a:r>
          <a:endParaRPr lang="it-IT" sz="1900" kern="1200" dirty="0"/>
        </a:p>
      </dsp:txBody>
      <dsp:txXfrm>
        <a:off x="366666" y="1136373"/>
        <a:ext cx="5437396" cy="506120"/>
      </dsp:txXfrm>
    </dsp:sp>
    <dsp:sp modelId="{CE597228-579E-472B-8311-0A031129890D}">
      <dsp:nvSpPr>
        <dsp:cNvPr id="0" name=""/>
        <dsp:cNvSpPr/>
      </dsp:nvSpPr>
      <dsp:spPr>
        <a:xfrm>
          <a:off x="0" y="2251273"/>
          <a:ext cx="6785735" cy="478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9B9E31-BC87-49BF-B004-54A522B86886}">
      <dsp:nvSpPr>
        <dsp:cNvPr id="0" name=""/>
        <dsp:cNvSpPr/>
      </dsp:nvSpPr>
      <dsp:spPr>
        <a:xfrm>
          <a:off x="339286" y="1970833"/>
          <a:ext cx="6130843" cy="5608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539" tIns="0" rIns="179539" bIns="0" numCol="1" spcCol="1270" anchor="ctr" anchorCtr="0">
          <a:noAutofit/>
        </a:bodyPr>
        <a:lstStyle/>
        <a:p>
          <a:pPr lvl="0" algn="l" defTabSz="844550">
            <a:lnSpc>
              <a:spcPct val="90000"/>
            </a:lnSpc>
            <a:spcBef>
              <a:spcPct val="0"/>
            </a:spcBef>
            <a:spcAft>
              <a:spcPct val="35000"/>
            </a:spcAft>
          </a:pPr>
          <a:r>
            <a:rPr lang="en-US" sz="1900" kern="1200" dirty="0" smtClean="0">
              <a:solidFill>
                <a:srgbClr val="7598D9">
                  <a:lumMod val="50000"/>
                </a:srgbClr>
              </a:solidFill>
              <a:latin typeface="Arial" pitchFamily="34" charset="0"/>
              <a:cs typeface="Arial" pitchFamily="34" charset="0"/>
            </a:rPr>
            <a:t>Update for final draft at ________2015</a:t>
          </a:r>
          <a:endParaRPr lang="it-IT" sz="1900" kern="1200" dirty="0"/>
        </a:p>
      </dsp:txBody>
      <dsp:txXfrm>
        <a:off x="366666" y="1998213"/>
        <a:ext cx="6076083" cy="506120"/>
      </dsp:txXfrm>
    </dsp:sp>
    <dsp:sp modelId="{9FF22D23-8EA8-4696-8018-F015CE817984}">
      <dsp:nvSpPr>
        <dsp:cNvPr id="0" name=""/>
        <dsp:cNvSpPr/>
      </dsp:nvSpPr>
      <dsp:spPr>
        <a:xfrm>
          <a:off x="0" y="3113113"/>
          <a:ext cx="6785735" cy="478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159F30-8E6C-4430-94AA-85405D503917}">
      <dsp:nvSpPr>
        <dsp:cNvPr id="0" name=""/>
        <dsp:cNvSpPr/>
      </dsp:nvSpPr>
      <dsp:spPr>
        <a:xfrm>
          <a:off x="339286" y="2832673"/>
          <a:ext cx="5528351" cy="5608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539" tIns="0" rIns="179539" bIns="0" numCol="1" spcCol="1270" anchor="ctr" anchorCtr="0">
          <a:noAutofit/>
        </a:bodyPr>
        <a:lstStyle/>
        <a:p>
          <a:pPr lvl="0" algn="l" defTabSz="844550">
            <a:lnSpc>
              <a:spcPct val="90000"/>
            </a:lnSpc>
            <a:spcBef>
              <a:spcPct val="0"/>
            </a:spcBef>
            <a:spcAft>
              <a:spcPct val="35000"/>
            </a:spcAft>
          </a:pPr>
          <a:r>
            <a:rPr lang="en-US" sz="1900" kern="1200" dirty="0" smtClean="0">
              <a:solidFill>
                <a:srgbClr val="7598D9">
                  <a:lumMod val="50000"/>
                </a:srgbClr>
              </a:solidFill>
              <a:latin typeface="Arial" pitchFamily="34" charset="0"/>
              <a:cs typeface="Arial" pitchFamily="34" charset="0"/>
            </a:rPr>
            <a:t>Final date project  31</a:t>
          </a:r>
          <a:r>
            <a:rPr lang="en-US" sz="1900" kern="1200" baseline="30000" dirty="0" smtClean="0">
              <a:solidFill>
                <a:srgbClr val="7598D9">
                  <a:lumMod val="50000"/>
                </a:srgbClr>
              </a:solidFill>
              <a:latin typeface="Arial" pitchFamily="34" charset="0"/>
              <a:cs typeface="Arial" pitchFamily="34" charset="0"/>
            </a:rPr>
            <a:t>th</a:t>
          </a:r>
          <a:r>
            <a:rPr lang="en-US" sz="1900" kern="1200" dirty="0" smtClean="0">
              <a:solidFill>
                <a:srgbClr val="7598D9">
                  <a:lumMod val="50000"/>
                </a:srgbClr>
              </a:solidFill>
              <a:latin typeface="Arial" pitchFamily="34" charset="0"/>
              <a:cs typeface="Arial" pitchFamily="34" charset="0"/>
            </a:rPr>
            <a:t> December 2015 </a:t>
          </a:r>
          <a:endParaRPr lang="it-IT" sz="1900" kern="1200" dirty="0"/>
        </a:p>
      </dsp:txBody>
      <dsp:txXfrm>
        <a:off x="366666" y="2860053"/>
        <a:ext cx="5473591" cy="506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6A51A-3FEF-4888-A761-F42E0C2B827F}">
      <dsp:nvSpPr>
        <dsp:cNvPr id="0" name=""/>
        <dsp:cNvSpPr/>
      </dsp:nvSpPr>
      <dsp:spPr>
        <a:xfrm>
          <a:off x="963" y="0"/>
          <a:ext cx="2767222" cy="2111097"/>
        </a:xfrm>
        <a:prstGeom prst="roundRect">
          <a:avLst>
            <a:gd name="adj" fmla="val 5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it-IT" sz="1600" b="1" kern="1200" dirty="0" smtClean="0">
              <a:effectLst/>
              <a:latin typeface="+mj-lt"/>
            </a:rPr>
            <a:t>ACTION 3.3</a:t>
          </a:r>
          <a:endParaRPr lang="it-IT" sz="1600" kern="1200" dirty="0"/>
        </a:p>
      </dsp:txBody>
      <dsp:txXfrm rot="16200000">
        <a:off x="-587864" y="588827"/>
        <a:ext cx="1731099" cy="553444"/>
      </dsp:txXfrm>
    </dsp:sp>
    <dsp:sp modelId="{B9B8106E-4EE0-4729-9711-7AC026CA6A27}">
      <dsp:nvSpPr>
        <dsp:cNvPr id="0" name=""/>
        <dsp:cNvSpPr/>
      </dsp:nvSpPr>
      <dsp:spPr>
        <a:xfrm>
          <a:off x="554407" y="0"/>
          <a:ext cx="2061580" cy="2111097"/>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it-IT" sz="1300" b="1" kern="1200" dirty="0" smtClean="0">
              <a:effectLst/>
            </a:rPr>
            <a:t>Development of Database and Information System</a:t>
          </a:r>
          <a:endParaRPr lang="it-IT" sz="1300" kern="1200" dirty="0"/>
        </a:p>
      </dsp:txBody>
      <dsp:txXfrm>
        <a:off x="554407" y="0"/>
        <a:ext cx="2061580" cy="2111097"/>
      </dsp:txXfrm>
    </dsp:sp>
    <dsp:sp modelId="{ED3E27E1-78B8-49B6-A4F7-661F6B39A843}">
      <dsp:nvSpPr>
        <dsp:cNvPr id="0" name=""/>
        <dsp:cNvSpPr/>
      </dsp:nvSpPr>
      <dsp:spPr>
        <a:xfrm>
          <a:off x="2865038" y="0"/>
          <a:ext cx="2767222" cy="2111097"/>
        </a:xfrm>
        <a:prstGeom prst="roundRect">
          <a:avLst>
            <a:gd name="adj" fmla="val 5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it-IT" sz="1600" b="1" kern="1200" dirty="0" smtClean="0">
              <a:effectLst/>
              <a:latin typeface="+mj-lt"/>
            </a:rPr>
            <a:t>DELIVERABLE </a:t>
          </a:r>
          <a:endParaRPr lang="it-IT" sz="1600" kern="1200" dirty="0"/>
        </a:p>
      </dsp:txBody>
      <dsp:txXfrm rot="16200000">
        <a:off x="2276210" y="588827"/>
        <a:ext cx="1731099" cy="553444"/>
      </dsp:txXfrm>
    </dsp:sp>
    <dsp:sp modelId="{59D0321A-5FCA-4E5A-A92B-BACE7E54396A}">
      <dsp:nvSpPr>
        <dsp:cNvPr id="0" name=""/>
        <dsp:cNvSpPr/>
      </dsp:nvSpPr>
      <dsp:spPr>
        <a:xfrm rot="5400000">
          <a:off x="2723757" y="1602155"/>
          <a:ext cx="310233" cy="415083"/>
        </a:xfrm>
        <a:prstGeom prst="flowChartExtra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9BE6AD-598B-43E0-AA93-EB44B9C2577F}">
      <dsp:nvSpPr>
        <dsp:cNvPr id="0" name=""/>
        <dsp:cNvSpPr/>
      </dsp:nvSpPr>
      <dsp:spPr>
        <a:xfrm>
          <a:off x="3418482" y="0"/>
          <a:ext cx="2061580" cy="2111097"/>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it-IT" sz="1300" b="1" kern="1200" dirty="0" smtClean="0">
              <a:effectLst/>
            </a:rPr>
            <a:t>Information </a:t>
          </a:r>
          <a:r>
            <a:rPr lang="it-IT" sz="1300" b="1" kern="1200" dirty="0" err="1" smtClean="0">
              <a:effectLst/>
            </a:rPr>
            <a:t>system</a:t>
          </a:r>
          <a:r>
            <a:rPr lang="it-IT" sz="1300" b="1" kern="1200" dirty="0" smtClean="0">
              <a:effectLst/>
            </a:rPr>
            <a:t> </a:t>
          </a:r>
          <a:r>
            <a:rPr lang="it-IT" sz="1300" b="1" kern="1200" dirty="0" err="1" smtClean="0">
              <a:effectLst/>
            </a:rPr>
            <a:t>implemented</a:t>
          </a:r>
          <a:r>
            <a:rPr lang="it-IT" sz="1300" b="1" kern="1200" dirty="0" smtClean="0">
              <a:effectLst/>
            </a:rPr>
            <a:t> with </a:t>
          </a:r>
          <a:r>
            <a:rPr lang="it-IT" sz="1300" b="1" kern="1200" dirty="0" err="1" smtClean="0">
              <a:effectLst/>
            </a:rPr>
            <a:t>regional</a:t>
          </a:r>
          <a:r>
            <a:rPr lang="it-IT" sz="1300" b="1" kern="1200" dirty="0" smtClean="0">
              <a:effectLst/>
            </a:rPr>
            <a:t> and </a:t>
          </a:r>
          <a:r>
            <a:rPr lang="it-IT" sz="1300" b="1" kern="1200" dirty="0" err="1" smtClean="0">
              <a:effectLst/>
            </a:rPr>
            <a:t>international</a:t>
          </a:r>
          <a:r>
            <a:rPr lang="it-IT" sz="1300" b="1" kern="1200" dirty="0" smtClean="0">
              <a:effectLst/>
            </a:rPr>
            <a:t> data</a:t>
          </a:r>
          <a:endParaRPr lang="it-IT" sz="1300" kern="1200" dirty="0"/>
        </a:p>
      </dsp:txBody>
      <dsp:txXfrm>
        <a:off x="3418482" y="0"/>
        <a:ext cx="2061580" cy="2111097"/>
      </dsp:txXfrm>
    </dsp:sp>
    <dsp:sp modelId="{CE3115FF-756F-4BCB-9A47-DC3E76316BE4}">
      <dsp:nvSpPr>
        <dsp:cNvPr id="0" name=""/>
        <dsp:cNvSpPr/>
      </dsp:nvSpPr>
      <dsp:spPr>
        <a:xfrm>
          <a:off x="5729113" y="0"/>
          <a:ext cx="2767222" cy="2111097"/>
        </a:xfrm>
        <a:prstGeom prst="roundRect">
          <a:avLst>
            <a:gd name="adj" fmla="val 5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it-IT" sz="1600" b="1" kern="1200" dirty="0" smtClean="0">
              <a:effectLst/>
              <a:latin typeface="+mj-lt"/>
            </a:rPr>
            <a:t>CONTRIBUTION TO DELIBERABLE</a:t>
          </a:r>
          <a:endParaRPr lang="it-IT" sz="1600" kern="1200" dirty="0"/>
        </a:p>
      </dsp:txBody>
      <dsp:txXfrm rot="16200000">
        <a:off x="5140286" y="588827"/>
        <a:ext cx="1731099" cy="553444"/>
      </dsp:txXfrm>
    </dsp:sp>
    <dsp:sp modelId="{FB591FFD-8014-4E7F-B56E-12F347FEFEB6}">
      <dsp:nvSpPr>
        <dsp:cNvPr id="0" name=""/>
        <dsp:cNvSpPr/>
      </dsp:nvSpPr>
      <dsp:spPr>
        <a:xfrm rot="5400000">
          <a:off x="5587832" y="1602155"/>
          <a:ext cx="310233" cy="415083"/>
        </a:xfrm>
        <a:prstGeom prst="flowChartExtra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61D098-DA88-49B7-8A18-713F448B206B}">
      <dsp:nvSpPr>
        <dsp:cNvPr id="0" name=""/>
        <dsp:cNvSpPr/>
      </dsp:nvSpPr>
      <dsp:spPr>
        <a:xfrm>
          <a:off x="6282558" y="0"/>
          <a:ext cx="2061580" cy="2111097"/>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it-IT" sz="1300" b="1" kern="1200" dirty="0" err="1" smtClean="0">
              <a:effectLst/>
            </a:rPr>
            <a:t>Population</a:t>
          </a:r>
          <a:r>
            <a:rPr lang="it-IT" sz="1300" b="1" kern="1200" dirty="0" smtClean="0">
              <a:effectLst/>
            </a:rPr>
            <a:t> of the </a:t>
          </a:r>
          <a:r>
            <a:rPr lang="it-IT" sz="1300" b="1" kern="1200" dirty="0" err="1" smtClean="0">
              <a:effectLst/>
            </a:rPr>
            <a:t>biodiversity</a:t>
          </a:r>
          <a:r>
            <a:rPr lang="it-IT" sz="1300" b="1" kern="1200" dirty="0" smtClean="0">
              <a:effectLst/>
            </a:rPr>
            <a:t> database with </a:t>
          </a:r>
          <a:r>
            <a:rPr lang="it-IT" sz="1300" b="1" kern="1200" dirty="0" err="1" smtClean="0">
              <a:effectLst/>
            </a:rPr>
            <a:t>regional</a:t>
          </a:r>
          <a:r>
            <a:rPr lang="it-IT" sz="1300" b="1" kern="1200" dirty="0" smtClean="0">
              <a:effectLst/>
            </a:rPr>
            <a:t> (marine and coastal </a:t>
          </a:r>
          <a:r>
            <a:rPr lang="it-IT" sz="1300" b="1" kern="1200" dirty="0" err="1" smtClean="0">
              <a:effectLst/>
            </a:rPr>
            <a:t>ecosystems</a:t>
          </a:r>
          <a:r>
            <a:rPr lang="it-IT" sz="1300" b="1" kern="1200" dirty="0" smtClean="0">
              <a:effectLst/>
            </a:rPr>
            <a:t>) and </a:t>
          </a:r>
          <a:r>
            <a:rPr lang="it-IT" sz="1300" b="1" kern="1200" dirty="0" err="1" smtClean="0">
              <a:effectLst/>
            </a:rPr>
            <a:t>international</a:t>
          </a:r>
          <a:r>
            <a:rPr lang="it-IT" sz="1300" b="1" kern="1200" dirty="0" smtClean="0">
              <a:effectLst/>
            </a:rPr>
            <a:t> data (</a:t>
          </a:r>
          <a:r>
            <a:rPr lang="it-IT" sz="1300" b="1" kern="1200" dirty="0" err="1" smtClean="0">
              <a:solidFill>
                <a:schemeClr val="bg1"/>
              </a:solidFill>
              <a:effectLst/>
            </a:rPr>
            <a:t>Lifewatch</a:t>
          </a:r>
          <a:r>
            <a:rPr lang="it-IT" sz="1300" b="1" kern="1200" dirty="0" smtClean="0">
              <a:effectLst/>
            </a:rPr>
            <a:t>)</a:t>
          </a:r>
          <a:endParaRPr lang="it-IT" sz="1300" kern="1200" dirty="0"/>
        </a:p>
      </dsp:txBody>
      <dsp:txXfrm>
        <a:off x="6282558" y="0"/>
        <a:ext cx="2061580" cy="2111097"/>
      </dsp:txXfrm>
    </dsp:sp>
    <dsp:sp modelId="{711BF987-18FF-4BC4-BE2B-6971C8E942A4}">
      <dsp:nvSpPr>
        <dsp:cNvPr id="0" name=""/>
        <dsp:cNvSpPr/>
      </dsp:nvSpPr>
      <dsp:spPr>
        <a:xfrm>
          <a:off x="8517588" y="0"/>
          <a:ext cx="3188116" cy="2111097"/>
        </a:xfrm>
        <a:prstGeom prst="roundRect">
          <a:avLst>
            <a:gd name="adj" fmla="val 5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it-IT" sz="1600" b="1" kern="1200" dirty="0" smtClean="0"/>
            <a:t>STARTING STEP</a:t>
          </a:r>
          <a:endParaRPr lang="it-IT" sz="1600" b="1" kern="1200" dirty="0"/>
        </a:p>
      </dsp:txBody>
      <dsp:txXfrm rot="16200000">
        <a:off x="7970850" y="546738"/>
        <a:ext cx="1731099" cy="637623"/>
      </dsp:txXfrm>
    </dsp:sp>
    <dsp:sp modelId="{8A84E972-6C7E-4699-B62B-641AEE76EBF1}">
      <dsp:nvSpPr>
        <dsp:cNvPr id="0" name=""/>
        <dsp:cNvSpPr/>
      </dsp:nvSpPr>
      <dsp:spPr>
        <a:xfrm rot="5400000">
          <a:off x="8451907" y="1602155"/>
          <a:ext cx="310233" cy="415083"/>
        </a:xfrm>
        <a:prstGeom prst="flowChartExtract">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29D784-4933-479E-BA37-0A85F21370BD}">
      <dsp:nvSpPr>
        <dsp:cNvPr id="0" name=""/>
        <dsp:cNvSpPr/>
      </dsp:nvSpPr>
      <dsp:spPr>
        <a:xfrm>
          <a:off x="9124696" y="0"/>
          <a:ext cx="2375147" cy="2111097"/>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en-US" sz="1300" b="1" kern="1200" dirty="0" smtClean="0"/>
            <a:t>Field sampling at protected areas </a:t>
          </a:r>
          <a:r>
            <a:rPr lang="en-US" sz="1300" b="1" kern="1200" dirty="0" err="1" smtClean="0"/>
            <a:t>Natura</a:t>
          </a:r>
          <a:r>
            <a:rPr lang="en-US" sz="1300" b="1" kern="1200" dirty="0" smtClean="0"/>
            <a:t> 2000 sites included in the draft strategic BIG, with the aim of collecting data on marine and coastal biodiversity of the lagoon and then carry out a study of the response of biodiversity based on the properties of ecosystems water</a:t>
          </a:r>
          <a:endParaRPr lang="it-IT" sz="1300" b="1" kern="1200" dirty="0"/>
        </a:p>
      </dsp:txBody>
      <dsp:txXfrm>
        <a:off x="9124696" y="0"/>
        <a:ext cx="2375147" cy="21110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6A51A-3FEF-4888-A761-F42E0C2B827F}">
      <dsp:nvSpPr>
        <dsp:cNvPr id="0" name=""/>
        <dsp:cNvSpPr/>
      </dsp:nvSpPr>
      <dsp:spPr>
        <a:xfrm>
          <a:off x="718" y="0"/>
          <a:ext cx="3091300" cy="1803041"/>
        </a:xfrm>
        <a:prstGeom prst="roundRect">
          <a:avLst>
            <a:gd name="adj" fmla="val 5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it-IT" sz="1400" b="1" kern="1200" dirty="0" smtClean="0">
              <a:effectLst/>
              <a:latin typeface="+mj-lt"/>
            </a:rPr>
            <a:t>ACTION 4.1</a:t>
          </a:r>
          <a:endParaRPr lang="it-IT" sz="1400" kern="1200" dirty="0"/>
        </a:p>
      </dsp:txBody>
      <dsp:txXfrm rot="16200000">
        <a:off x="-429398" y="430116"/>
        <a:ext cx="1478493" cy="618260"/>
      </dsp:txXfrm>
    </dsp:sp>
    <dsp:sp modelId="{B9B8106E-4EE0-4729-9711-7AC026CA6A27}">
      <dsp:nvSpPr>
        <dsp:cNvPr id="0" name=""/>
        <dsp:cNvSpPr/>
      </dsp:nvSpPr>
      <dsp:spPr>
        <a:xfrm>
          <a:off x="618978" y="0"/>
          <a:ext cx="2303018" cy="180304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it-IT" sz="1300" b="1" kern="1200" dirty="0" smtClean="0">
              <a:effectLst/>
              <a:latin typeface="+mn-lt"/>
              <a:ea typeface="SimSun" panose="02010600030101010101" pitchFamily="2" charset="-122"/>
              <a:cs typeface="Calibri" panose="020F0502020204030204" pitchFamily="34" charset="0"/>
            </a:rPr>
            <a:t>Best </a:t>
          </a:r>
          <a:r>
            <a:rPr lang="it-IT" sz="1300" b="1" kern="1200" dirty="0" err="1" smtClean="0">
              <a:effectLst/>
              <a:latin typeface="+mn-lt"/>
              <a:ea typeface="SimSun" panose="02010600030101010101" pitchFamily="2" charset="-122"/>
              <a:cs typeface="Calibri" panose="020F0502020204030204" pitchFamily="34" charset="0"/>
            </a:rPr>
            <a:t>practises</a:t>
          </a:r>
          <a:r>
            <a:rPr lang="it-IT" sz="1300" b="1" kern="1200" dirty="0" smtClean="0">
              <a:effectLst/>
              <a:latin typeface="+mn-lt"/>
              <a:ea typeface="SimSun" panose="02010600030101010101" pitchFamily="2" charset="-122"/>
              <a:cs typeface="Calibri" panose="020F0502020204030204" pitchFamily="34" charset="0"/>
            </a:rPr>
            <a:t>, management and </a:t>
          </a:r>
          <a:r>
            <a:rPr lang="it-IT" sz="1300" b="1" kern="1200" dirty="0" err="1" smtClean="0">
              <a:effectLst/>
              <a:latin typeface="+mn-lt"/>
              <a:ea typeface="SimSun" panose="02010600030101010101" pitchFamily="2" charset="-122"/>
              <a:cs typeface="Calibri" panose="020F0502020204030204" pitchFamily="34" charset="0"/>
            </a:rPr>
            <a:t>valorization</a:t>
          </a:r>
          <a:r>
            <a:rPr lang="it-IT" sz="1300" b="1" kern="1200" dirty="0" smtClean="0">
              <a:effectLst/>
              <a:latin typeface="+mn-lt"/>
              <a:ea typeface="SimSun" panose="02010600030101010101" pitchFamily="2" charset="-122"/>
              <a:cs typeface="Calibri" panose="020F0502020204030204" pitchFamily="34" charset="0"/>
            </a:rPr>
            <a:t> of </a:t>
          </a:r>
          <a:r>
            <a:rPr lang="it-IT" sz="1300" b="1" kern="1200" dirty="0" err="1" smtClean="0">
              <a:effectLst/>
              <a:latin typeface="+mn-lt"/>
              <a:ea typeface="SimSun" panose="02010600030101010101" pitchFamily="2" charset="-122"/>
              <a:cs typeface="Calibri" panose="020F0502020204030204" pitchFamily="34" charset="0"/>
            </a:rPr>
            <a:t>natural</a:t>
          </a:r>
          <a:r>
            <a:rPr lang="it-IT" sz="1300" b="1" kern="1200" dirty="0" smtClean="0">
              <a:effectLst/>
              <a:latin typeface="+mn-lt"/>
              <a:ea typeface="SimSun" panose="02010600030101010101" pitchFamily="2" charset="-122"/>
              <a:cs typeface="Calibri" panose="020F0502020204030204" pitchFamily="34" charset="0"/>
            </a:rPr>
            <a:t> </a:t>
          </a:r>
          <a:r>
            <a:rPr lang="it-IT" sz="1300" b="1" kern="1200" dirty="0" err="1" smtClean="0">
              <a:effectLst/>
              <a:latin typeface="+mn-lt"/>
              <a:ea typeface="SimSun" panose="02010600030101010101" pitchFamily="2" charset="-122"/>
              <a:cs typeface="Calibri" panose="020F0502020204030204" pitchFamily="34" charset="0"/>
            </a:rPr>
            <a:t>resources</a:t>
          </a:r>
          <a:endParaRPr lang="it-IT" sz="1300" kern="1200" dirty="0"/>
        </a:p>
      </dsp:txBody>
      <dsp:txXfrm>
        <a:off x="618978" y="0"/>
        <a:ext cx="2303018" cy="1803041"/>
      </dsp:txXfrm>
    </dsp:sp>
    <dsp:sp modelId="{ED3E27E1-78B8-49B6-A4F7-661F6B39A843}">
      <dsp:nvSpPr>
        <dsp:cNvPr id="0" name=""/>
        <dsp:cNvSpPr/>
      </dsp:nvSpPr>
      <dsp:spPr>
        <a:xfrm>
          <a:off x="3200214" y="0"/>
          <a:ext cx="3091300" cy="1803041"/>
        </a:xfrm>
        <a:prstGeom prst="roundRect">
          <a:avLst>
            <a:gd name="adj" fmla="val 5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it-IT" sz="1400" b="1" kern="1200" dirty="0" smtClean="0">
              <a:effectLst/>
              <a:latin typeface="+mj-lt"/>
            </a:rPr>
            <a:t>DELIVERABLE </a:t>
          </a:r>
          <a:endParaRPr lang="it-IT" sz="1400" kern="1200" dirty="0"/>
        </a:p>
      </dsp:txBody>
      <dsp:txXfrm rot="16200000">
        <a:off x="2770097" y="430116"/>
        <a:ext cx="1478493" cy="618260"/>
      </dsp:txXfrm>
    </dsp:sp>
    <dsp:sp modelId="{59D0321A-5FCA-4E5A-A92B-BACE7E54396A}">
      <dsp:nvSpPr>
        <dsp:cNvPr id="0" name=""/>
        <dsp:cNvSpPr/>
      </dsp:nvSpPr>
      <dsp:spPr>
        <a:xfrm rot="5400000">
          <a:off x="3083236" y="1313223"/>
          <a:ext cx="264869" cy="463695"/>
        </a:xfrm>
        <a:prstGeom prst="flowChartExtra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9BE6AD-598B-43E0-AA93-EB44B9C2577F}">
      <dsp:nvSpPr>
        <dsp:cNvPr id="0" name=""/>
        <dsp:cNvSpPr/>
      </dsp:nvSpPr>
      <dsp:spPr>
        <a:xfrm>
          <a:off x="3818474" y="0"/>
          <a:ext cx="2303018" cy="180304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it-IT" sz="1800" b="1" kern="1200" dirty="0" smtClean="0">
              <a:effectLst/>
              <a:latin typeface="+mn-lt"/>
              <a:ea typeface="SimSun" panose="02010600030101010101" pitchFamily="2" charset="-122"/>
              <a:cs typeface="Calibri" panose="020F0502020204030204" pitchFamily="34" charset="0"/>
            </a:rPr>
            <a:t>List and </a:t>
          </a:r>
          <a:r>
            <a:rPr lang="it-IT" sz="1800" b="1" kern="1200" dirty="0" err="1" smtClean="0">
              <a:effectLst/>
              <a:latin typeface="+mn-lt"/>
              <a:ea typeface="SimSun" panose="02010600030101010101" pitchFamily="2" charset="-122"/>
              <a:cs typeface="Calibri" panose="020F0502020204030204" pitchFamily="34" charset="0"/>
            </a:rPr>
            <a:t>related</a:t>
          </a:r>
          <a:r>
            <a:rPr lang="it-IT" sz="1800" b="1" kern="1200" dirty="0" smtClean="0">
              <a:effectLst/>
              <a:latin typeface="+mn-lt"/>
              <a:ea typeface="SimSun" panose="02010600030101010101" pitchFamily="2" charset="-122"/>
              <a:cs typeface="Calibri" panose="020F0502020204030204" pitchFamily="34" charset="0"/>
            </a:rPr>
            <a:t> </a:t>
          </a:r>
          <a:r>
            <a:rPr lang="it-IT" sz="1800" b="1" kern="1200" dirty="0" err="1" smtClean="0">
              <a:effectLst/>
              <a:latin typeface="+mn-lt"/>
              <a:ea typeface="SimSun" panose="02010600030101010101" pitchFamily="2" charset="-122"/>
              <a:cs typeface="Calibri" panose="020F0502020204030204" pitchFamily="34" charset="0"/>
            </a:rPr>
            <a:t>sheet</a:t>
          </a:r>
          <a:r>
            <a:rPr lang="it-IT" sz="1800" b="1" kern="1200" dirty="0" smtClean="0">
              <a:effectLst/>
              <a:latin typeface="+mn-lt"/>
              <a:ea typeface="SimSun" panose="02010600030101010101" pitchFamily="2" charset="-122"/>
              <a:cs typeface="Calibri" panose="020F0502020204030204" pitchFamily="34" charset="0"/>
            </a:rPr>
            <a:t> of best </a:t>
          </a:r>
          <a:r>
            <a:rPr lang="it-IT" sz="1800" b="1" kern="1200" dirty="0" err="1" smtClean="0">
              <a:effectLst/>
              <a:latin typeface="+mn-lt"/>
              <a:ea typeface="SimSun" panose="02010600030101010101" pitchFamily="2" charset="-122"/>
              <a:cs typeface="Calibri" panose="020F0502020204030204" pitchFamily="34" charset="0"/>
            </a:rPr>
            <a:t>practices</a:t>
          </a:r>
          <a:r>
            <a:rPr lang="it-IT" sz="1800" b="1" kern="1200" dirty="0" smtClean="0">
              <a:effectLst/>
              <a:latin typeface="+mn-lt"/>
              <a:ea typeface="SimSun" panose="02010600030101010101" pitchFamily="2" charset="-122"/>
              <a:cs typeface="Calibri" panose="020F0502020204030204" pitchFamily="34" charset="0"/>
            </a:rPr>
            <a:t> &amp; </a:t>
          </a:r>
          <a:r>
            <a:rPr lang="it-IT" sz="1800" b="1" kern="1200" dirty="0" err="1" smtClean="0">
              <a:effectLst/>
              <a:latin typeface="+mn-lt"/>
              <a:ea typeface="SimSun" panose="02010600030101010101" pitchFamily="2" charset="-122"/>
              <a:cs typeface="Calibri" panose="020F0502020204030204" pitchFamily="34" charset="0"/>
            </a:rPr>
            <a:t>Guidelines</a:t>
          </a:r>
          <a:r>
            <a:rPr lang="it-IT" sz="1800" b="1" kern="1200" dirty="0" smtClean="0">
              <a:effectLst/>
              <a:latin typeface="+mn-lt"/>
              <a:ea typeface="SimSun" panose="02010600030101010101" pitchFamily="2" charset="-122"/>
              <a:cs typeface="Calibri" panose="020F0502020204030204" pitchFamily="34" charset="0"/>
            </a:rPr>
            <a:t> for the management and </a:t>
          </a:r>
          <a:r>
            <a:rPr lang="it-IT" sz="1800" b="1" kern="1200" dirty="0" err="1" smtClean="0">
              <a:effectLst/>
              <a:latin typeface="+mn-lt"/>
              <a:ea typeface="SimSun" panose="02010600030101010101" pitchFamily="2" charset="-122"/>
              <a:cs typeface="Calibri" panose="020F0502020204030204" pitchFamily="34" charset="0"/>
            </a:rPr>
            <a:t>valorization</a:t>
          </a:r>
          <a:r>
            <a:rPr lang="it-IT" sz="1800" b="1" kern="1200" dirty="0" smtClean="0">
              <a:effectLst/>
              <a:latin typeface="+mn-lt"/>
              <a:ea typeface="SimSun" panose="02010600030101010101" pitchFamily="2" charset="-122"/>
              <a:cs typeface="Calibri" panose="020F0502020204030204" pitchFamily="34" charset="0"/>
            </a:rPr>
            <a:t> of protected areas</a:t>
          </a:r>
          <a:endParaRPr lang="it-IT" sz="1800" kern="1200" dirty="0"/>
        </a:p>
      </dsp:txBody>
      <dsp:txXfrm>
        <a:off x="3818474" y="0"/>
        <a:ext cx="2303018" cy="1803041"/>
      </dsp:txXfrm>
    </dsp:sp>
    <dsp:sp modelId="{CE3115FF-756F-4BCB-9A47-DC3E76316BE4}">
      <dsp:nvSpPr>
        <dsp:cNvPr id="0" name=""/>
        <dsp:cNvSpPr/>
      </dsp:nvSpPr>
      <dsp:spPr>
        <a:xfrm>
          <a:off x="6399710" y="0"/>
          <a:ext cx="3091300" cy="1803041"/>
        </a:xfrm>
        <a:prstGeom prst="roundRect">
          <a:avLst>
            <a:gd name="adj" fmla="val 5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it-IT" sz="1400" b="1" kern="1200" dirty="0" smtClean="0">
              <a:effectLst/>
              <a:latin typeface="+mj-lt"/>
            </a:rPr>
            <a:t>CONTRIBUTION TO DELIBERABLE</a:t>
          </a:r>
          <a:endParaRPr lang="it-IT" sz="1400" kern="1200" dirty="0"/>
        </a:p>
      </dsp:txBody>
      <dsp:txXfrm rot="16200000">
        <a:off x="5969593" y="430116"/>
        <a:ext cx="1478493" cy="618260"/>
      </dsp:txXfrm>
    </dsp:sp>
    <dsp:sp modelId="{FB591FFD-8014-4E7F-B56E-12F347FEFEB6}">
      <dsp:nvSpPr>
        <dsp:cNvPr id="0" name=""/>
        <dsp:cNvSpPr/>
      </dsp:nvSpPr>
      <dsp:spPr>
        <a:xfrm rot="5400000">
          <a:off x="6282732" y="1313223"/>
          <a:ext cx="264869" cy="463695"/>
        </a:xfrm>
        <a:prstGeom prst="flowChartExtra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61D098-DA88-49B7-8A18-713F448B206B}">
      <dsp:nvSpPr>
        <dsp:cNvPr id="0" name=""/>
        <dsp:cNvSpPr/>
      </dsp:nvSpPr>
      <dsp:spPr>
        <a:xfrm>
          <a:off x="7017970" y="0"/>
          <a:ext cx="2303018" cy="180304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it-IT" sz="1300" b="1" kern="1200" dirty="0" err="1" smtClean="0">
              <a:effectLst/>
              <a:latin typeface="+mn-lt"/>
              <a:ea typeface="SimSun" panose="02010600030101010101" pitchFamily="2" charset="-122"/>
              <a:cs typeface="Calibri" panose="020F0502020204030204" pitchFamily="34" charset="0"/>
            </a:rPr>
            <a:t>Coordination</a:t>
          </a:r>
          <a:r>
            <a:rPr lang="it-IT" sz="1300" b="1" kern="1200" dirty="0" smtClean="0">
              <a:effectLst/>
              <a:latin typeface="+mn-lt"/>
              <a:ea typeface="SimSun" panose="02010600030101010101" pitchFamily="2" charset="-122"/>
              <a:cs typeface="Calibri" panose="020F0502020204030204" pitchFamily="34" charset="0"/>
            </a:rPr>
            <a:t> of and </a:t>
          </a:r>
          <a:r>
            <a:rPr lang="it-IT" sz="1300" b="1" kern="1200" dirty="0" err="1" smtClean="0">
              <a:effectLst/>
              <a:latin typeface="+mn-lt"/>
              <a:ea typeface="SimSun" panose="02010600030101010101" pitchFamily="2" charset="-122"/>
              <a:cs typeface="Calibri" panose="020F0502020204030204" pitchFamily="34" charset="0"/>
            </a:rPr>
            <a:t>collection</a:t>
          </a:r>
          <a:r>
            <a:rPr lang="it-IT" sz="1300" b="1" kern="1200" dirty="0" smtClean="0">
              <a:effectLst/>
              <a:latin typeface="+mn-lt"/>
              <a:ea typeface="SimSun" panose="02010600030101010101" pitchFamily="2" charset="-122"/>
              <a:cs typeface="Calibri" panose="020F0502020204030204" pitchFamily="34" charset="0"/>
            </a:rPr>
            <a:t> of best </a:t>
          </a:r>
          <a:r>
            <a:rPr lang="it-IT" sz="1300" b="1" kern="1200" dirty="0" err="1" smtClean="0">
              <a:effectLst/>
              <a:latin typeface="+mn-lt"/>
              <a:ea typeface="SimSun" panose="02010600030101010101" pitchFamily="2" charset="-122"/>
              <a:cs typeface="Calibri" panose="020F0502020204030204" pitchFamily="34" charset="0"/>
            </a:rPr>
            <a:t>practices</a:t>
          </a:r>
          <a:r>
            <a:rPr lang="it-IT" sz="1300" b="1" kern="1200" dirty="0" smtClean="0">
              <a:effectLst/>
              <a:latin typeface="+mn-lt"/>
              <a:ea typeface="SimSun" panose="02010600030101010101" pitchFamily="2" charset="-122"/>
              <a:cs typeface="Calibri" panose="020F0502020204030204" pitchFamily="34" charset="0"/>
            </a:rPr>
            <a:t> </a:t>
          </a:r>
          <a:r>
            <a:rPr lang="it-IT" sz="1300" b="1" kern="1200" dirty="0" err="1" smtClean="0">
              <a:effectLst/>
              <a:latin typeface="+mn-lt"/>
              <a:ea typeface="SimSun" panose="02010600030101010101" pitchFamily="2" charset="-122"/>
              <a:cs typeface="Calibri" panose="020F0502020204030204" pitchFamily="34" charset="0"/>
            </a:rPr>
            <a:t>Identification</a:t>
          </a:r>
          <a:r>
            <a:rPr lang="it-IT" sz="1300" b="1" kern="1200" dirty="0" smtClean="0">
              <a:effectLst/>
              <a:latin typeface="+mn-lt"/>
              <a:ea typeface="SimSun" panose="02010600030101010101" pitchFamily="2" charset="-122"/>
              <a:cs typeface="Calibri" panose="020F0502020204030204" pitchFamily="34" charset="0"/>
            </a:rPr>
            <a:t> of common </a:t>
          </a:r>
          <a:r>
            <a:rPr lang="it-IT" sz="1300" b="1" kern="1200" dirty="0" err="1" smtClean="0">
              <a:effectLst/>
              <a:latin typeface="+mn-lt"/>
              <a:ea typeface="SimSun" panose="02010600030101010101" pitchFamily="2" charset="-122"/>
              <a:cs typeface="Calibri" panose="020F0502020204030204" pitchFamily="34" charset="0"/>
            </a:rPr>
            <a:t>strategies</a:t>
          </a:r>
          <a:r>
            <a:rPr lang="it-IT" sz="1300" b="1" kern="1200" dirty="0" smtClean="0">
              <a:effectLst/>
              <a:latin typeface="+mn-lt"/>
              <a:ea typeface="SimSun" panose="02010600030101010101" pitchFamily="2" charset="-122"/>
              <a:cs typeface="Calibri" panose="020F0502020204030204" pitchFamily="34" charset="0"/>
            </a:rPr>
            <a:t> and </a:t>
          </a:r>
          <a:r>
            <a:rPr lang="it-IT" sz="1300" b="1" kern="1200" dirty="0" err="1" smtClean="0">
              <a:effectLst/>
              <a:latin typeface="+mn-lt"/>
              <a:ea typeface="SimSun" panose="02010600030101010101" pitchFamily="2" charset="-122"/>
              <a:cs typeface="Calibri" panose="020F0502020204030204" pitchFamily="34" charset="0"/>
            </a:rPr>
            <a:t>coordination</a:t>
          </a:r>
          <a:r>
            <a:rPr lang="it-IT" sz="1300" b="1" kern="1200" dirty="0" smtClean="0">
              <a:effectLst/>
              <a:latin typeface="+mn-lt"/>
              <a:ea typeface="SimSun" panose="02010600030101010101" pitchFamily="2" charset="-122"/>
              <a:cs typeface="Calibri" panose="020F0502020204030204" pitchFamily="34" charset="0"/>
            </a:rPr>
            <a:t> </a:t>
          </a:r>
          <a:r>
            <a:rPr lang="it-IT" sz="1300" b="1" kern="1200" dirty="0" err="1" smtClean="0">
              <a:effectLst/>
              <a:latin typeface="+mn-lt"/>
              <a:ea typeface="SimSun" panose="02010600030101010101" pitchFamily="2" charset="-122"/>
              <a:cs typeface="Calibri" panose="020F0502020204030204" pitchFamily="34" charset="0"/>
            </a:rPr>
            <a:t>among</a:t>
          </a:r>
          <a:r>
            <a:rPr lang="it-IT" sz="1300" b="1" kern="1200" dirty="0" smtClean="0">
              <a:effectLst/>
              <a:latin typeface="+mn-lt"/>
              <a:ea typeface="SimSun" panose="02010600030101010101" pitchFamily="2" charset="-122"/>
              <a:cs typeface="Calibri" panose="020F0502020204030204" pitchFamily="34" charset="0"/>
            </a:rPr>
            <a:t> </a:t>
          </a:r>
          <a:r>
            <a:rPr lang="it-IT" sz="1300" b="1" kern="1200" dirty="0" err="1" smtClean="0">
              <a:effectLst/>
              <a:latin typeface="+mn-lt"/>
              <a:ea typeface="SimSun" panose="02010600030101010101" pitchFamily="2" charset="-122"/>
              <a:cs typeface="Calibri" panose="020F0502020204030204" pitchFamily="34" charset="0"/>
            </a:rPr>
            <a:t>partners</a:t>
          </a:r>
          <a:r>
            <a:rPr lang="it-IT" sz="1300" b="1" kern="1200" dirty="0" smtClean="0">
              <a:effectLst/>
              <a:latin typeface="+mn-lt"/>
              <a:ea typeface="SimSun" panose="02010600030101010101" pitchFamily="2" charset="-122"/>
              <a:cs typeface="Calibri" panose="020F0502020204030204" pitchFamily="34" charset="0"/>
            </a:rPr>
            <a:t> &amp; </a:t>
          </a:r>
          <a:r>
            <a:rPr lang="it-IT" sz="1300" b="1" kern="1200" dirty="0" err="1" smtClean="0">
              <a:effectLst/>
              <a:latin typeface="+mn-lt"/>
              <a:ea typeface="SimSun" panose="02010600030101010101" pitchFamily="2" charset="-122"/>
              <a:cs typeface="Calibri" panose="020F0502020204030204" pitchFamily="34" charset="0"/>
            </a:rPr>
            <a:t>Survey</a:t>
          </a:r>
          <a:r>
            <a:rPr lang="it-IT" sz="1300" b="1" kern="1200" dirty="0" smtClean="0">
              <a:effectLst/>
              <a:latin typeface="+mn-lt"/>
              <a:ea typeface="SimSun" panose="02010600030101010101" pitchFamily="2" charset="-122"/>
              <a:cs typeface="Calibri" panose="020F0502020204030204" pitchFamily="34" charset="0"/>
            </a:rPr>
            <a:t> of the </a:t>
          </a:r>
          <a:r>
            <a:rPr lang="it-IT" sz="1300" b="1" kern="1200" dirty="0" err="1" smtClean="0">
              <a:effectLst/>
              <a:latin typeface="+mn-lt"/>
              <a:ea typeface="SimSun" panose="02010600030101010101" pitchFamily="2" charset="-122"/>
              <a:cs typeface="Calibri" panose="020F0502020204030204" pitchFamily="34" charset="0"/>
            </a:rPr>
            <a:t>existing</a:t>
          </a:r>
          <a:r>
            <a:rPr lang="it-IT" sz="1300" b="1" kern="1200" dirty="0" smtClean="0">
              <a:effectLst/>
              <a:latin typeface="+mn-lt"/>
              <a:ea typeface="SimSun" panose="02010600030101010101" pitchFamily="2" charset="-122"/>
              <a:cs typeface="Calibri" panose="020F0502020204030204" pitchFamily="34" charset="0"/>
            </a:rPr>
            <a:t> </a:t>
          </a:r>
          <a:r>
            <a:rPr lang="it-IT" sz="1300" b="1" kern="1200" dirty="0" err="1" smtClean="0">
              <a:effectLst/>
              <a:latin typeface="+mn-lt"/>
              <a:ea typeface="SimSun" panose="02010600030101010101" pitchFamily="2" charset="-122"/>
              <a:cs typeface="Calibri" panose="020F0502020204030204" pitchFamily="34" charset="0"/>
            </a:rPr>
            <a:t>documents</a:t>
          </a:r>
          <a:r>
            <a:rPr lang="it-IT" sz="1300" b="1" kern="1200" dirty="0" smtClean="0">
              <a:effectLst/>
              <a:latin typeface="+mn-lt"/>
              <a:ea typeface="SimSun" panose="02010600030101010101" pitchFamily="2" charset="-122"/>
              <a:cs typeface="Calibri" panose="020F0502020204030204" pitchFamily="34" charset="0"/>
            </a:rPr>
            <a:t>, </a:t>
          </a:r>
          <a:r>
            <a:rPr lang="it-IT" sz="1300" b="1" kern="1200" dirty="0" err="1" smtClean="0">
              <a:effectLst/>
              <a:latin typeface="+mn-lt"/>
              <a:ea typeface="SimSun" panose="02010600030101010101" pitchFamily="2" charset="-122"/>
              <a:cs typeface="Calibri" panose="020F0502020204030204" pitchFamily="34" charset="0"/>
            </a:rPr>
            <a:t>updating</a:t>
          </a:r>
          <a:r>
            <a:rPr lang="it-IT" sz="1300" b="1" kern="1200" dirty="0" smtClean="0">
              <a:effectLst/>
              <a:latin typeface="+mn-lt"/>
              <a:ea typeface="SimSun" panose="02010600030101010101" pitchFamily="2" charset="-122"/>
              <a:cs typeface="Calibri" panose="020F0502020204030204" pitchFamily="34" charset="0"/>
            </a:rPr>
            <a:t> of the of the </a:t>
          </a:r>
          <a:r>
            <a:rPr lang="it-IT" sz="1300" b="1" kern="1200" dirty="0" err="1" smtClean="0">
              <a:effectLst/>
              <a:latin typeface="+mn-lt"/>
              <a:ea typeface="SimSun" panose="02010600030101010101" pitchFamily="2" charset="-122"/>
              <a:cs typeface="Calibri" panose="020F0502020204030204" pitchFamily="34" charset="0"/>
            </a:rPr>
            <a:t>guidelines</a:t>
          </a:r>
          <a:r>
            <a:rPr lang="it-IT" sz="1300" b="1" kern="1200" dirty="0" smtClean="0">
              <a:effectLst/>
              <a:latin typeface="+mn-lt"/>
              <a:ea typeface="SimSun" panose="02010600030101010101" pitchFamily="2" charset="-122"/>
              <a:cs typeface="Calibri" panose="020F0502020204030204" pitchFamily="34" charset="0"/>
            </a:rPr>
            <a:t> with the </a:t>
          </a:r>
          <a:r>
            <a:rPr lang="it-IT" sz="1300" b="1" kern="1200" dirty="0" err="1" smtClean="0">
              <a:effectLst/>
              <a:latin typeface="+mn-lt"/>
              <a:ea typeface="SimSun" panose="02010600030101010101" pitchFamily="2" charset="-122"/>
              <a:cs typeface="Calibri" panose="020F0502020204030204" pitchFamily="34" charset="0"/>
            </a:rPr>
            <a:t>latest</a:t>
          </a:r>
          <a:r>
            <a:rPr lang="it-IT" sz="1300" b="1" kern="1200" dirty="0" smtClean="0">
              <a:effectLst/>
              <a:latin typeface="+mn-lt"/>
              <a:ea typeface="SimSun" panose="02010600030101010101" pitchFamily="2" charset="-122"/>
              <a:cs typeface="Calibri" panose="020F0502020204030204" pitchFamily="34" charset="0"/>
            </a:rPr>
            <a:t>  information, </a:t>
          </a:r>
          <a:r>
            <a:rPr lang="it-IT" sz="1300" b="1" kern="1200" dirty="0" err="1" smtClean="0">
              <a:effectLst/>
              <a:latin typeface="+mn-lt"/>
              <a:ea typeface="SimSun" panose="02010600030101010101" pitchFamily="2" charset="-122"/>
              <a:cs typeface="Calibri" panose="020F0502020204030204" pitchFamily="34" charset="0"/>
            </a:rPr>
            <a:t>drafting</a:t>
          </a:r>
          <a:r>
            <a:rPr lang="it-IT" sz="1300" b="1" kern="1200" dirty="0" smtClean="0">
              <a:effectLst/>
              <a:latin typeface="+mn-lt"/>
              <a:ea typeface="SimSun" panose="02010600030101010101" pitchFamily="2" charset="-122"/>
              <a:cs typeface="Calibri" panose="020F0502020204030204" pitchFamily="34" charset="0"/>
            </a:rPr>
            <a:t> of </a:t>
          </a:r>
          <a:r>
            <a:rPr lang="it-IT" sz="1300" b="1" kern="1200" dirty="0" err="1" smtClean="0">
              <a:effectLst/>
              <a:latin typeface="+mn-lt"/>
              <a:ea typeface="SimSun" panose="02010600030101010101" pitchFamily="2" charset="-122"/>
              <a:cs typeface="Calibri" panose="020F0502020204030204" pitchFamily="34" charset="0"/>
            </a:rPr>
            <a:t>guidelines</a:t>
          </a:r>
          <a:endParaRPr lang="it-IT" sz="1300" kern="1200" dirty="0"/>
        </a:p>
      </dsp:txBody>
      <dsp:txXfrm>
        <a:off x="7017970" y="0"/>
        <a:ext cx="2303018" cy="18030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6A51A-3FEF-4888-A761-F42E0C2B827F}">
      <dsp:nvSpPr>
        <dsp:cNvPr id="0" name=""/>
        <dsp:cNvSpPr/>
      </dsp:nvSpPr>
      <dsp:spPr>
        <a:xfrm>
          <a:off x="717" y="0"/>
          <a:ext cx="3087106" cy="1996225"/>
        </a:xfrm>
        <a:prstGeom prst="roundRect">
          <a:avLst>
            <a:gd name="adj" fmla="val 5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it-IT" sz="1600" b="1" kern="1200" dirty="0" smtClean="0">
              <a:effectLst/>
              <a:latin typeface="+mj-lt"/>
            </a:rPr>
            <a:t>ACTION 4.2</a:t>
          </a:r>
          <a:endParaRPr lang="it-IT" sz="1600" kern="1200" dirty="0"/>
        </a:p>
      </dsp:txBody>
      <dsp:txXfrm rot="16200000">
        <a:off x="-509024" y="509741"/>
        <a:ext cx="1636904" cy="617421"/>
      </dsp:txXfrm>
    </dsp:sp>
    <dsp:sp modelId="{B9B8106E-4EE0-4729-9711-7AC026CA6A27}">
      <dsp:nvSpPr>
        <dsp:cNvPr id="0" name=""/>
        <dsp:cNvSpPr/>
      </dsp:nvSpPr>
      <dsp:spPr>
        <a:xfrm>
          <a:off x="618138" y="0"/>
          <a:ext cx="2299894" cy="199622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it-IT" sz="1400" b="1" kern="1200" dirty="0" err="1" smtClean="0">
              <a:effectLst/>
              <a:latin typeface="+mn-lt"/>
              <a:ea typeface="SimSun" panose="02010600030101010101" pitchFamily="2" charset="-122"/>
              <a:cs typeface="Calibri" panose="020F0502020204030204" pitchFamily="34" charset="0"/>
            </a:rPr>
            <a:t>Realization</a:t>
          </a:r>
          <a:r>
            <a:rPr lang="it-IT" sz="1400" b="1" kern="1200" dirty="0" smtClean="0">
              <a:effectLst/>
              <a:latin typeface="+mn-lt"/>
              <a:ea typeface="SimSun" panose="02010600030101010101" pitchFamily="2" charset="-122"/>
              <a:cs typeface="Calibri" panose="020F0502020204030204" pitchFamily="34" charset="0"/>
            </a:rPr>
            <a:t> of a </a:t>
          </a:r>
          <a:r>
            <a:rPr lang="it-IT" sz="1400" b="1" kern="1200" dirty="0" err="1" smtClean="0">
              <a:effectLst/>
              <a:latin typeface="+mn-lt"/>
              <a:ea typeface="SimSun" panose="02010600030101010101" pitchFamily="2" charset="-122"/>
              <a:cs typeface="Calibri" panose="020F0502020204030204" pitchFamily="34" charset="0"/>
            </a:rPr>
            <a:t>decision-makers</a:t>
          </a:r>
          <a:r>
            <a:rPr lang="it-IT" sz="1400" b="1" kern="1200" dirty="0" smtClean="0">
              <a:effectLst/>
              <a:latin typeface="+mn-lt"/>
              <a:ea typeface="SimSun" panose="02010600030101010101" pitchFamily="2" charset="-122"/>
              <a:cs typeface="Calibri" panose="020F0502020204030204" pitchFamily="34" charset="0"/>
            </a:rPr>
            <a:t> </a:t>
          </a:r>
          <a:r>
            <a:rPr lang="it-IT" sz="1400" b="1" kern="1200" dirty="0" err="1" smtClean="0">
              <a:effectLst/>
              <a:latin typeface="+mn-lt"/>
              <a:ea typeface="SimSun" panose="02010600030101010101" pitchFamily="2" charset="-122"/>
              <a:cs typeface="Calibri" panose="020F0502020204030204" pitchFamily="34" charset="0"/>
            </a:rPr>
            <a:t>support</a:t>
          </a:r>
          <a:r>
            <a:rPr lang="it-IT" sz="1400" b="1" kern="1200" dirty="0" smtClean="0">
              <a:effectLst/>
              <a:latin typeface="+mn-lt"/>
              <a:ea typeface="SimSun" panose="02010600030101010101" pitchFamily="2" charset="-122"/>
              <a:cs typeface="Calibri" panose="020F0502020204030204" pitchFamily="34" charset="0"/>
            </a:rPr>
            <a:t> </a:t>
          </a:r>
          <a:r>
            <a:rPr lang="it-IT" sz="1400" b="1" kern="1200" dirty="0" err="1" smtClean="0">
              <a:effectLst/>
              <a:latin typeface="+mn-lt"/>
              <a:ea typeface="SimSun" panose="02010600030101010101" pitchFamily="2" charset="-122"/>
              <a:cs typeface="Calibri" panose="020F0502020204030204" pitchFamily="34" charset="0"/>
            </a:rPr>
            <a:t>tool</a:t>
          </a:r>
          <a:r>
            <a:rPr lang="it-IT" sz="1400" b="1" kern="1200" dirty="0" smtClean="0">
              <a:effectLst/>
              <a:latin typeface="+mn-lt"/>
              <a:ea typeface="SimSun" panose="02010600030101010101" pitchFamily="2" charset="-122"/>
              <a:cs typeface="Calibri" panose="020F0502020204030204" pitchFamily="34" charset="0"/>
            </a:rPr>
            <a:t> for the management, for the </a:t>
          </a:r>
          <a:r>
            <a:rPr lang="it-IT" sz="1400" b="1" kern="1200" dirty="0" err="1" smtClean="0">
              <a:effectLst/>
              <a:latin typeface="+mn-lt"/>
              <a:ea typeface="SimSun" panose="02010600030101010101" pitchFamily="2" charset="-122"/>
              <a:cs typeface="Calibri" panose="020F0502020204030204" pitchFamily="34" charset="0"/>
            </a:rPr>
            <a:t>assessment</a:t>
          </a:r>
          <a:r>
            <a:rPr lang="it-IT" sz="1400" b="1" kern="1200" dirty="0" smtClean="0">
              <a:effectLst/>
              <a:latin typeface="+mn-lt"/>
              <a:ea typeface="SimSun" panose="02010600030101010101" pitchFamily="2" charset="-122"/>
              <a:cs typeface="Calibri" panose="020F0502020204030204" pitchFamily="34" charset="0"/>
            </a:rPr>
            <a:t> and </a:t>
          </a:r>
          <a:r>
            <a:rPr lang="it-IT" sz="1400" b="1" kern="1200" dirty="0" err="1" smtClean="0">
              <a:effectLst/>
              <a:latin typeface="+mn-lt"/>
              <a:ea typeface="SimSun" panose="02010600030101010101" pitchFamily="2" charset="-122"/>
              <a:cs typeface="Calibri" panose="020F0502020204030204" pitchFamily="34" charset="0"/>
            </a:rPr>
            <a:t>prevention</a:t>
          </a:r>
          <a:r>
            <a:rPr lang="it-IT" sz="1400" b="1" kern="1200" dirty="0" smtClean="0">
              <a:effectLst/>
              <a:latin typeface="+mn-lt"/>
              <a:ea typeface="SimSun" panose="02010600030101010101" pitchFamily="2" charset="-122"/>
              <a:cs typeface="Calibri" panose="020F0502020204030204" pitchFamily="34" charset="0"/>
            </a:rPr>
            <a:t> of </a:t>
          </a:r>
          <a:r>
            <a:rPr lang="it-IT" sz="1400" b="1" kern="1200" dirty="0" err="1" smtClean="0">
              <a:effectLst/>
              <a:latin typeface="+mn-lt"/>
              <a:ea typeface="SimSun" panose="02010600030101010101" pitchFamily="2" charset="-122"/>
              <a:cs typeface="Calibri" panose="020F0502020204030204" pitchFamily="34" charset="0"/>
            </a:rPr>
            <a:t>emerging</a:t>
          </a:r>
          <a:r>
            <a:rPr lang="it-IT" sz="1400" b="1" kern="1200" dirty="0" smtClean="0">
              <a:effectLst/>
              <a:latin typeface="+mn-lt"/>
              <a:ea typeface="SimSun" panose="02010600030101010101" pitchFamily="2" charset="-122"/>
              <a:cs typeface="Calibri" panose="020F0502020204030204" pitchFamily="34" charset="0"/>
            </a:rPr>
            <a:t> </a:t>
          </a:r>
          <a:r>
            <a:rPr lang="it-IT" sz="1400" b="1" kern="1200" dirty="0" err="1" smtClean="0">
              <a:effectLst/>
              <a:latin typeface="+mn-lt"/>
              <a:ea typeface="SimSun" panose="02010600030101010101" pitchFamily="2" charset="-122"/>
              <a:cs typeface="Calibri" panose="020F0502020204030204" pitchFamily="34" charset="0"/>
            </a:rPr>
            <a:t>risks</a:t>
          </a:r>
          <a:r>
            <a:rPr lang="it-IT" sz="1400" b="1" kern="1200" dirty="0" smtClean="0">
              <a:effectLst/>
              <a:latin typeface="+mn-lt"/>
              <a:ea typeface="SimSun" panose="02010600030101010101" pitchFamily="2" charset="-122"/>
              <a:cs typeface="Calibri" panose="020F0502020204030204" pitchFamily="34" charset="0"/>
            </a:rPr>
            <a:t> and for </a:t>
          </a:r>
          <a:r>
            <a:rPr lang="it-IT" sz="1400" b="1" kern="1200" dirty="0" err="1" smtClean="0">
              <a:effectLst/>
              <a:latin typeface="+mn-lt"/>
              <a:ea typeface="SimSun" panose="02010600030101010101" pitchFamily="2" charset="-122"/>
              <a:cs typeface="Calibri" panose="020F0502020204030204" pitchFamily="34" charset="0"/>
            </a:rPr>
            <a:t>suggesting</a:t>
          </a:r>
          <a:r>
            <a:rPr lang="it-IT" sz="1400" b="1" kern="1200" dirty="0" smtClean="0">
              <a:effectLst/>
              <a:latin typeface="+mn-lt"/>
              <a:ea typeface="SimSun" panose="02010600030101010101" pitchFamily="2" charset="-122"/>
              <a:cs typeface="Calibri" panose="020F0502020204030204" pitchFamily="34" charset="0"/>
            </a:rPr>
            <a:t> </a:t>
          </a:r>
          <a:r>
            <a:rPr lang="it-IT" sz="1400" b="1" kern="1200" dirty="0" err="1" smtClean="0">
              <a:effectLst/>
              <a:latin typeface="+mn-lt"/>
              <a:ea typeface="SimSun" panose="02010600030101010101" pitchFamily="2" charset="-122"/>
              <a:cs typeface="Calibri" panose="020F0502020204030204" pitchFamily="34" charset="0"/>
            </a:rPr>
            <a:t>solutions</a:t>
          </a:r>
          <a:r>
            <a:rPr lang="it-IT" sz="1400" b="1" kern="1200" dirty="0" smtClean="0">
              <a:effectLst/>
              <a:latin typeface="+mn-lt"/>
              <a:ea typeface="SimSun" panose="02010600030101010101" pitchFamily="2" charset="-122"/>
              <a:cs typeface="Calibri" panose="020F0502020204030204" pitchFamily="34" charset="0"/>
            </a:rPr>
            <a:t> in </a:t>
          </a:r>
          <a:r>
            <a:rPr lang="it-IT" sz="1400" b="1" kern="1200" dirty="0" err="1" smtClean="0">
              <a:effectLst/>
              <a:latin typeface="+mn-lt"/>
              <a:ea typeface="SimSun" panose="02010600030101010101" pitchFamily="2" charset="-122"/>
              <a:cs typeface="Calibri" panose="020F0502020204030204" pitchFamily="34" charset="0"/>
            </a:rPr>
            <a:t>conflicts</a:t>
          </a:r>
          <a:r>
            <a:rPr lang="it-IT" sz="1400" b="1" kern="1200" dirty="0" smtClean="0">
              <a:effectLst/>
              <a:latin typeface="+mn-lt"/>
              <a:ea typeface="SimSun" panose="02010600030101010101" pitchFamily="2" charset="-122"/>
              <a:cs typeface="Calibri" panose="020F0502020204030204" pitchFamily="34" charset="0"/>
            </a:rPr>
            <a:t> in </a:t>
          </a:r>
          <a:r>
            <a:rPr lang="it-IT" sz="1400" b="1" kern="1200" dirty="0" err="1" smtClean="0">
              <a:effectLst/>
              <a:latin typeface="+mn-lt"/>
              <a:ea typeface="SimSun" panose="02010600030101010101" pitchFamily="2" charset="-122"/>
              <a:cs typeface="Calibri" panose="020F0502020204030204" pitchFamily="34" charset="0"/>
            </a:rPr>
            <a:t>land</a:t>
          </a:r>
          <a:r>
            <a:rPr lang="it-IT" sz="1400" b="1" kern="1200" dirty="0" smtClean="0">
              <a:effectLst/>
              <a:latin typeface="+mn-lt"/>
              <a:ea typeface="SimSun" panose="02010600030101010101" pitchFamily="2" charset="-122"/>
              <a:cs typeface="Calibri" panose="020F0502020204030204" pitchFamily="34" charset="0"/>
            </a:rPr>
            <a:t> use, with </a:t>
          </a:r>
          <a:r>
            <a:rPr lang="it-IT" sz="1400" b="1" kern="1200" dirty="0" err="1" smtClean="0">
              <a:effectLst/>
              <a:latin typeface="+mn-lt"/>
              <a:ea typeface="SimSun" panose="02010600030101010101" pitchFamily="2" charset="-122"/>
              <a:cs typeface="Calibri" panose="020F0502020204030204" pitchFamily="34" charset="0"/>
            </a:rPr>
            <a:t>particular</a:t>
          </a:r>
          <a:r>
            <a:rPr lang="it-IT" sz="1400" b="1" kern="1200" dirty="0" smtClean="0">
              <a:effectLst/>
              <a:latin typeface="+mn-lt"/>
              <a:ea typeface="SimSun" panose="02010600030101010101" pitchFamily="2" charset="-122"/>
              <a:cs typeface="Calibri" panose="020F0502020204030204" pitchFamily="34" charset="0"/>
            </a:rPr>
            <a:t> </a:t>
          </a:r>
          <a:r>
            <a:rPr lang="it-IT" sz="1400" b="1" kern="1200" dirty="0" err="1" smtClean="0">
              <a:effectLst/>
              <a:latin typeface="+mn-lt"/>
              <a:ea typeface="SimSun" panose="02010600030101010101" pitchFamily="2" charset="-122"/>
              <a:cs typeface="Calibri" panose="020F0502020204030204" pitchFamily="34" charset="0"/>
            </a:rPr>
            <a:t>attention</a:t>
          </a:r>
          <a:r>
            <a:rPr lang="it-IT" sz="1400" b="1" kern="1200" dirty="0" smtClean="0">
              <a:effectLst/>
              <a:latin typeface="+mn-lt"/>
              <a:ea typeface="SimSun" panose="02010600030101010101" pitchFamily="2" charset="-122"/>
              <a:cs typeface="Calibri" panose="020F0502020204030204" pitchFamily="34" charset="0"/>
            </a:rPr>
            <a:t> to protected areas</a:t>
          </a:r>
          <a:endParaRPr lang="it-IT" sz="1400" kern="1200" dirty="0"/>
        </a:p>
      </dsp:txBody>
      <dsp:txXfrm>
        <a:off x="618138" y="0"/>
        <a:ext cx="2299894" cy="1996225"/>
      </dsp:txXfrm>
    </dsp:sp>
    <dsp:sp modelId="{ED3E27E1-78B8-49B6-A4F7-661F6B39A843}">
      <dsp:nvSpPr>
        <dsp:cNvPr id="0" name=""/>
        <dsp:cNvSpPr/>
      </dsp:nvSpPr>
      <dsp:spPr>
        <a:xfrm>
          <a:off x="3195872" y="0"/>
          <a:ext cx="3087106" cy="1996225"/>
        </a:xfrm>
        <a:prstGeom prst="roundRect">
          <a:avLst>
            <a:gd name="adj" fmla="val 5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it-IT" sz="1600" b="1" kern="1200" dirty="0" smtClean="0">
              <a:effectLst/>
              <a:latin typeface="+mj-lt"/>
            </a:rPr>
            <a:t>DELIVERABLE </a:t>
          </a:r>
          <a:endParaRPr lang="it-IT" sz="1600" kern="1200" dirty="0"/>
        </a:p>
      </dsp:txBody>
      <dsp:txXfrm rot="16200000">
        <a:off x="2686131" y="509741"/>
        <a:ext cx="1636904" cy="617421"/>
      </dsp:txXfrm>
    </dsp:sp>
    <dsp:sp modelId="{59D0321A-5FCA-4E5A-A92B-BACE7E54396A}">
      <dsp:nvSpPr>
        <dsp:cNvPr id="0" name=""/>
        <dsp:cNvSpPr/>
      </dsp:nvSpPr>
      <dsp:spPr>
        <a:xfrm rot="5400000">
          <a:off x="3064647" y="1479508"/>
          <a:ext cx="293321" cy="463065"/>
        </a:xfrm>
        <a:prstGeom prst="flowChartExtra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9BE6AD-598B-43E0-AA93-EB44B9C2577F}">
      <dsp:nvSpPr>
        <dsp:cNvPr id="0" name=""/>
        <dsp:cNvSpPr/>
      </dsp:nvSpPr>
      <dsp:spPr>
        <a:xfrm>
          <a:off x="3813294" y="0"/>
          <a:ext cx="2299894" cy="199622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it-IT" sz="2000" b="1" kern="1200" dirty="0" smtClean="0">
              <a:effectLst/>
              <a:latin typeface="+mn-lt"/>
              <a:ea typeface="SimSun" panose="02010600030101010101" pitchFamily="2" charset="-122"/>
              <a:cs typeface="Calibri" panose="020F0502020204030204" pitchFamily="34" charset="0"/>
            </a:rPr>
            <a:t>Project of the common </a:t>
          </a:r>
          <a:r>
            <a:rPr lang="it-IT" sz="2000" b="1" kern="1200" dirty="0" err="1" smtClean="0">
              <a:effectLst/>
              <a:latin typeface="+mn-lt"/>
              <a:ea typeface="SimSun" panose="02010600030101010101" pitchFamily="2" charset="-122"/>
              <a:cs typeface="Calibri" panose="020F0502020204030204" pitchFamily="34" charset="0"/>
            </a:rPr>
            <a:t>decision-makers</a:t>
          </a:r>
          <a:r>
            <a:rPr lang="it-IT" sz="2000" b="1" kern="1200" dirty="0" smtClean="0">
              <a:effectLst/>
              <a:latin typeface="+mn-lt"/>
              <a:ea typeface="SimSun" panose="02010600030101010101" pitchFamily="2" charset="-122"/>
              <a:cs typeface="Calibri" panose="020F0502020204030204" pitchFamily="34" charset="0"/>
            </a:rPr>
            <a:t> </a:t>
          </a:r>
          <a:r>
            <a:rPr lang="it-IT" sz="2000" b="1" kern="1200" dirty="0" err="1" smtClean="0">
              <a:effectLst/>
              <a:latin typeface="+mn-lt"/>
              <a:ea typeface="SimSun" panose="02010600030101010101" pitchFamily="2" charset="-122"/>
              <a:cs typeface="Calibri" panose="020F0502020204030204" pitchFamily="34" charset="0"/>
            </a:rPr>
            <a:t>support</a:t>
          </a:r>
          <a:r>
            <a:rPr lang="it-IT" sz="2000" b="1" kern="1200" dirty="0" smtClean="0">
              <a:effectLst/>
              <a:latin typeface="+mn-lt"/>
              <a:ea typeface="SimSun" panose="02010600030101010101" pitchFamily="2" charset="-122"/>
              <a:cs typeface="Calibri" panose="020F0502020204030204" pitchFamily="34" charset="0"/>
            </a:rPr>
            <a:t> </a:t>
          </a:r>
          <a:r>
            <a:rPr lang="it-IT" sz="2000" b="1" kern="1200" dirty="0" err="1" smtClean="0">
              <a:effectLst/>
              <a:latin typeface="+mn-lt"/>
              <a:ea typeface="SimSun" panose="02010600030101010101" pitchFamily="2" charset="-122"/>
              <a:cs typeface="Calibri" panose="020F0502020204030204" pitchFamily="34" charset="0"/>
            </a:rPr>
            <a:t>tool</a:t>
          </a:r>
          <a:endParaRPr lang="it-IT" sz="2000" kern="1200" dirty="0"/>
        </a:p>
      </dsp:txBody>
      <dsp:txXfrm>
        <a:off x="3813294" y="0"/>
        <a:ext cx="2299894" cy="1996225"/>
      </dsp:txXfrm>
    </dsp:sp>
    <dsp:sp modelId="{CE3115FF-756F-4BCB-9A47-DC3E76316BE4}">
      <dsp:nvSpPr>
        <dsp:cNvPr id="0" name=""/>
        <dsp:cNvSpPr/>
      </dsp:nvSpPr>
      <dsp:spPr>
        <a:xfrm>
          <a:off x="6391028" y="0"/>
          <a:ext cx="3087106" cy="1996225"/>
        </a:xfrm>
        <a:prstGeom prst="roundRect">
          <a:avLst>
            <a:gd name="adj" fmla="val 5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it-IT" sz="1600" b="1" kern="1200" dirty="0" smtClean="0">
              <a:effectLst/>
              <a:latin typeface="+mj-lt"/>
            </a:rPr>
            <a:t>CONTRIBUTION TO DELIBERABLE</a:t>
          </a:r>
          <a:endParaRPr lang="it-IT" sz="1600" kern="1200" dirty="0"/>
        </a:p>
      </dsp:txBody>
      <dsp:txXfrm rot="16200000">
        <a:off x="5881286" y="509741"/>
        <a:ext cx="1636904" cy="617421"/>
      </dsp:txXfrm>
    </dsp:sp>
    <dsp:sp modelId="{FB591FFD-8014-4E7F-B56E-12F347FEFEB6}">
      <dsp:nvSpPr>
        <dsp:cNvPr id="0" name=""/>
        <dsp:cNvSpPr/>
      </dsp:nvSpPr>
      <dsp:spPr>
        <a:xfrm rot="5400000">
          <a:off x="6259802" y="1479508"/>
          <a:ext cx="293321" cy="463065"/>
        </a:xfrm>
        <a:prstGeom prst="flowChartExtra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61D098-DA88-49B7-8A18-713F448B206B}">
      <dsp:nvSpPr>
        <dsp:cNvPr id="0" name=""/>
        <dsp:cNvSpPr/>
      </dsp:nvSpPr>
      <dsp:spPr>
        <a:xfrm>
          <a:off x="7008449" y="0"/>
          <a:ext cx="2299894" cy="199622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it-IT" sz="1600" b="1" kern="1200" dirty="0" err="1" smtClean="0">
              <a:effectLst/>
              <a:latin typeface="+mn-lt"/>
              <a:ea typeface="SimSun" panose="02010600030101010101" pitchFamily="2" charset="-122"/>
              <a:cs typeface="Calibri" panose="020F0502020204030204" pitchFamily="34" charset="0"/>
            </a:rPr>
            <a:t>Decision-makers</a:t>
          </a:r>
          <a:r>
            <a:rPr lang="it-IT" sz="1600" b="1" kern="1200" dirty="0" smtClean="0">
              <a:effectLst/>
              <a:latin typeface="+mn-lt"/>
              <a:ea typeface="SimSun" panose="02010600030101010101" pitchFamily="2" charset="-122"/>
              <a:cs typeface="Calibri" panose="020F0502020204030204" pitchFamily="34" charset="0"/>
            </a:rPr>
            <a:t> </a:t>
          </a:r>
          <a:r>
            <a:rPr lang="it-IT" sz="1600" b="1" kern="1200" dirty="0" err="1" smtClean="0">
              <a:effectLst/>
              <a:latin typeface="+mn-lt"/>
              <a:ea typeface="SimSun" panose="02010600030101010101" pitchFamily="2" charset="-122"/>
              <a:cs typeface="Calibri" panose="020F0502020204030204" pitchFamily="34" charset="0"/>
            </a:rPr>
            <a:t>support</a:t>
          </a:r>
          <a:r>
            <a:rPr lang="it-IT" sz="1600" b="1" kern="1200" dirty="0" smtClean="0">
              <a:effectLst/>
              <a:latin typeface="+mn-lt"/>
              <a:ea typeface="SimSun" panose="02010600030101010101" pitchFamily="2" charset="-122"/>
              <a:cs typeface="Calibri" panose="020F0502020204030204" pitchFamily="34" charset="0"/>
            </a:rPr>
            <a:t> </a:t>
          </a:r>
          <a:r>
            <a:rPr lang="it-IT" sz="1600" b="1" kern="1200" dirty="0" err="1" smtClean="0">
              <a:effectLst/>
              <a:latin typeface="+mn-lt"/>
              <a:ea typeface="SimSun" panose="02010600030101010101" pitchFamily="2" charset="-122"/>
              <a:cs typeface="Calibri" panose="020F0502020204030204" pitchFamily="34" charset="0"/>
            </a:rPr>
            <a:t>tool</a:t>
          </a:r>
          <a:r>
            <a:rPr lang="it-IT" sz="1600" b="1" kern="1200" dirty="0" smtClean="0">
              <a:effectLst/>
              <a:latin typeface="+mn-lt"/>
              <a:ea typeface="SimSun" panose="02010600030101010101" pitchFamily="2" charset="-122"/>
              <a:cs typeface="Calibri" panose="020F0502020204030204" pitchFamily="34" charset="0"/>
            </a:rPr>
            <a:t> design</a:t>
          </a:r>
          <a:endParaRPr lang="it-IT" sz="1600" kern="1200" dirty="0"/>
        </a:p>
      </dsp:txBody>
      <dsp:txXfrm>
        <a:off x="7008449" y="0"/>
        <a:ext cx="2299894" cy="19962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6A51A-3FEF-4888-A761-F42E0C2B827F}">
      <dsp:nvSpPr>
        <dsp:cNvPr id="0" name=""/>
        <dsp:cNvSpPr/>
      </dsp:nvSpPr>
      <dsp:spPr>
        <a:xfrm>
          <a:off x="718" y="0"/>
          <a:ext cx="3091300" cy="1803041"/>
        </a:xfrm>
        <a:prstGeom prst="roundRect">
          <a:avLst>
            <a:gd name="adj" fmla="val 5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it-IT" sz="1400" b="1" kern="1200" dirty="0" smtClean="0">
              <a:effectLst/>
              <a:latin typeface="+mj-lt"/>
            </a:rPr>
            <a:t>ACTION 4.3</a:t>
          </a:r>
          <a:endParaRPr lang="it-IT" sz="1400" kern="1200" dirty="0"/>
        </a:p>
      </dsp:txBody>
      <dsp:txXfrm rot="16200000">
        <a:off x="-429398" y="430116"/>
        <a:ext cx="1478493" cy="618260"/>
      </dsp:txXfrm>
    </dsp:sp>
    <dsp:sp modelId="{B9B8106E-4EE0-4729-9711-7AC026CA6A27}">
      <dsp:nvSpPr>
        <dsp:cNvPr id="0" name=""/>
        <dsp:cNvSpPr/>
      </dsp:nvSpPr>
      <dsp:spPr>
        <a:xfrm>
          <a:off x="618978" y="0"/>
          <a:ext cx="2303018" cy="180304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it-IT" sz="1300" b="1" kern="1200" dirty="0" err="1" smtClean="0">
              <a:effectLst/>
              <a:latin typeface="+mn-lt"/>
              <a:ea typeface="SimSun" panose="02010600030101010101" pitchFamily="2" charset="-122"/>
              <a:cs typeface="Calibri" panose="020F0502020204030204" pitchFamily="34" charset="0"/>
            </a:rPr>
            <a:t>Developing</a:t>
          </a:r>
          <a:r>
            <a:rPr lang="it-IT" sz="1300" b="1" kern="1200" dirty="0" smtClean="0">
              <a:effectLst/>
              <a:latin typeface="+mn-lt"/>
              <a:ea typeface="SimSun" panose="02010600030101010101" pitchFamily="2" charset="-122"/>
              <a:cs typeface="Calibri" panose="020F0502020204030204" pitchFamily="34" charset="0"/>
            </a:rPr>
            <a:t> geo-</a:t>
          </a:r>
          <a:r>
            <a:rPr lang="it-IT" sz="1300" b="1" kern="1200" dirty="0" err="1" smtClean="0">
              <a:effectLst/>
              <a:latin typeface="+mn-lt"/>
              <a:ea typeface="SimSun" panose="02010600030101010101" pitchFamily="2" charset="-122"/>
              <a:cs typeface="Calibri" panose="020F0502020204030204" pitchFamily="34" charset="0"/>
            </a:rPr>
            <a:t>referenced</a:t>
          </a:r>
          <a:r>
            <a:rPr lang="it-IT" sz="1300" b="1" kern="1200" dirty="0" smtClean="0">
              <a:effectLst/>
              <a:latin typeface="+mn-lt"/>
              <a:ea typeface="SimSun" panose="02010600030101010101" pitchFamily="2" charset="-122"/>
              <a:cs typeface="Calibri" panose="020F0502020204030204" pitchFamily="34" charset="0"/>
            </a:rPr>
            <a:t> </a:t>
          </a:r>
          <a:r>
            <a:rPr lang="it-IT" sz="1300" b="1" kern="1200" dirty="0" err="1" smtClean="0">
              <a:effectLst/>
              <a:latin typeface="+mn-lt"/>
              <a:ea typeface="SimSun" panose="02010600030101010101" pitchFamily="2" charset="-122"/>
              <a:cs typeface="Calibri" panose="020F0502020204030204" pitchFamily="34" charset="0"/>
            </a:rPr>
            <a:t>maps</a:t>
          </a:r>
          <a:r>
            <a:rPr lang="it-IT" sz="1300" b="1" kern="1200" dirty="0" smtClean="0">
              <a:effectLst/>
              <a:latin typeface="+mn-lt"/>
              <a:ea typeface="SimSun" panose="02010600030101010101" pitchFamily="2" charset="-122"/>
              <a:cs typeface="Calibri" panose="020F0502020204030204" pitchFamily="34" charset="0"/>
            </a:rPr>
            <a:t> </a:t>
          </a:r>
          <a:r>
            <a:rPr lang="it-IT" sz="1300" b="1" kern="1200" dirty="0" err="1" smtClean="0">
              <a:effectLst/>
              <a:latin typeface="+mn-lt"/>
              <a:ea typeface="SimSun" panose="02010600030101010101" pitchFamily="2" charset="-122"/>
              <a:cs typeface="Calibri" panose="020F0502020204030204" pitchFamily="34" charset="0"/>
            </a:rPr>
            <a:t>about</a:t>
          </a:r>
          <a:r>
            <a:rPr lang="it-IT" sz="1300" b="1" kern="1200" dirty="0" smtClean="0">
              <a:effectLst/>
              <a:latin typeface="+mn-lt"/>
              <a:ea typeface="SimSun" panose="02010600030101010101" pitchFamily="2" charset="-122"/>
              <a:cs typeface="Calibri" panose="020F0502020204030204" pitchFamily="34" charset="0"/>
            </a:rPr>
            <a:t> </a:t>
          </a:r>
          <a:r>
            <a:rPr lang="it-IT" sz="1300" b="1" kern="1200" dirty="0" err="1" smtClean="0">
              <a:effectLst/>
              <a:latin typeface="+mn-lt"/>
              <a:ea typeface="SimSun" panose="02010600030101010101" pitchFamily="2" charset="-122"/>
              <a:cs typeface="Calibri" panose="020F0502020204030204" pitchFamily="34" charset="0"/>
            </a:rPr>
            <a:t>naturalistic</a:t>
          </a:r>
          <a:r>
            <a:rPr lang="it-IT" sz="1300" b="1" kern="1200" dirty="0" smtClean="0">
              <a:effectLst/>
              <a:latin typeface="+mn-lt"/>
              <a:ea typeface="SimSun" panose="02010600030101010101" pitchFamily="2" charset="-122"/>
              <a:cs typeface="Calibri" panose="020F0502020204030204" pitchFamily="34" charset="0"/>
            </a:rPr>
            <a:t> </a:t>
          </a:r>
          <a:r>
            <a:rPr lang="it-IT" sz="1300" b="1" kern="1200" dirty="0" err="1" smtClean="0">
              <a:effectLst/>
              <a:latin typeface="+mn-lt"/>
              <a:ea typeface="SimSun" panose="02010600030101010101" pitchFamily="2" charset="-122"/>
              <a:cs typeface="Calibri" panose="020F0502020204030204" pitchFamily="34" charset="0"/>
            </a:rPr>
            <a:t>values</a:t>
          </a:r>
          <a:r>
            <a:rPr lang="it-IT" sz="1300" b="1" kern="1200" dirty="0" smtClean="0">
              <a:effectLst/>
              <a:latin typeface="+mn-lt"/>
              <a:ea typeface="SimSun" panose="02010600030101010101" pitchFamily="2" charset="-122"/>
              <a:cs typeface="Calibri" panose="020F0502020204030204" pitchFamily="34" charset="0"/>
            </a:rPr>
            <a:t> and </a:t>
          </a:r>
          <a:r>
            <a:rPr lang="it-IT" sz="1300" b="1" kern="1200" dirty="0" err="1" smtClean="0">
              <a:effectLst/>
              <a:latin typeface="+mn-lt"/>
              <a:ea typeface="SimSun" panose="02010600030101010101" pitchFamily="2" charset="-122"/>
              <a:cs typeface="Calibri" panose="020F0502020204030204" pitchFamily="34" charset="0"/>
            </a:rPr>
            <a:t>livestock</a:t>
          </a:r>
          <a:r>
            <a:rPr lang="it-IT" sz="1300" b="1" kern="1200" dirty="0" smtClean="0">
              <a:effectLst/>
              <a:latin typeface="+mn-lt"/>
              <a:ea typeface="SimSun" panose="02010600030101010101" pitchFamily="2" charset="-122"/>
              <a:cs typeface="Calibri" panose="020F0502020204030204" pitchFamily="34" charset="0"/>
            </a:rPr>
            <a:t> </a:t>
          </a:r>
          <a:r>
            <a:rPr lang="it-IT" sz="1300" b="1" kern="1200" dirty="0" err="1" smtClean="0">
              <a:effectLst/>
              <a:latin typeface="+mn-lt"/>
              <a:ea typeface="SimSun" panose="02010600030101010101" pitchFamily="2" charset="-122"/>
              <a:cs typeface="Calibri" panose="020F0502020204030204" pitchFamily="34" charset="0"/>
            </a:rPr>
            <a:t>products</a:t>
          </a:r>
          <a:r>
            <a:rPr lang="it-IT" sz="1300" b="1" kern="1200" dirty="0" smtClean="0">
              <a:effectLst/>
              <a:latin typeface="+mn-lt"/>
              <a:ea typeface="SimSun" panose="02010600030101010101" pitchFamily="2" charset="-122"/>
              <a:cs typeface="Calibri" panose="020F0502020204030204" pitchFamily="34" charset="0"/>
            </a:rPr>
            <a:t> </a:t>
          </a:r>
          <a:r>
            <a:rPr lang="it-IT" sz="1300" b="1" kern="1200" dirty="0" err="1" smtClean="0">
              <a:effectLst/>
              <a:latin typeface="+mn-lt"/>
              <a:ea typeface="SimSun" panose="02010600030101010101" pitchFamily="2" charset="-122"/>
              <a:cs typeface="Calibri" panose="020F0502020204030204" pitchFamily="34" charset="0"/>
            </a:rPr>
            <a:t>origin</a:t>
          </a:r>
          <a:r>
            <a:rPr lang="it-IT" sz="1300" b="1" kern="1200" dirty="0" smtClean="0">
              <a:effectLst/>
              <a:latin typeface="+mn-lt"/>
              <a:ea typeface="SimSun" panose="02010600030101010101" pitchFamily="2" charset="-122"/>
              <a:cs typeface="Calibri" panose="020F0502020204030204" pitchFamily="34" charset="0"/>
            </a:rPr>
            <a:t>, </a:t>
          </a:r>
          <a:r>
            <a:rPr lang="it-IT" sz="1300" b="1" kern="1200" dirty="0" err="1" smtClean="0">
              <a:effectLst/>
              <a:latin typeface="+mn-lt"/>
              <a:ea typeface="SimSun" panose="02010600030101010101" pitchFamily="2" charset="-122"/>
              <a:cs typeface="Calibri" panose="020F0502020204030204" pitchFamily="34" charset="0"/>
            </a:rPr>
            <a:t>their</a:t>
          </a:r>
          <a:r>
            <a:rPr lang="it-IT" sz="1300" b="1" kern="1200" dirty="0" smtClean="0">
              <a:effectLst/>
              <a:latin typeface="+mn-lt"/>
              <a:ea typeface="SimSun" panose="02010600030101010101" pitchFamily="2" charset="-122"/>
              <a:cs typeface="Calibri" panose="020F0502020204030204" pitchFamily="34" charset="0"/>
            </a:rPr>
            <a:t> </a:t>
          </a:r>
          <a:r>
            <a:rPr lang="it-IT" sz="1300" b="1" kern="1200" dirty="0" err="1" smtClean="0">
              <a:effectLst/>
              <a:latin typeface="+mn-lt"/>
              <a:ea typeface="SimSun" panose="02010600030101010101" pitchFamily="2" charset="-122"/>
              <a:cs typeface="Calibri" panose="020F0502020204030204" pitchFamily="34" charset="0"/>
            </a:rPr>
            <a:t>description</a:t>
          </a:r>
          <a:r>
            <a:rPr lang="it-IT" sz="1300" b="1" kern="1200" dirty="0" smtClean="0">
              <a:effectLst/>
              <a:latin typeface="+mn-lt"/>
              <a:ea typeface="SimSun" panose="02010600030101010101" pitchFamily="2" charset="-122"/>
              <a:cs typeface="Calibri" panose="020F0502020204030204" pitchFamily="34" charset="0"/>
            </a:rPr>
            <a:t> and </a:t>
          </a:r>
          <a:r>
            <a:rPr lang="it-IT" sz="1300" b="1" kern="1200" dirty="0" err="1" smtClean="0">
              <a:effectLst/>
              <a:latin typeface="+mn-lt"/>
              <a:ea typeface="SimSun" panose="02010600030101010101" pitchFamily="2" charset="-122"/>
              <a:cs typeface="Calibri" panose="020F0502020204030204" pitchFamily="34" charset="0"/>
            </a:rPr>
            <a:t>producing</a:t>
          </a:r>
          <a:r>
            <a:rPr lang="it-IT" sz="1300" b="1" kern="1200" dirty="0" smtClean="0">
              <a:effectLst/>
              <a:latin typeface="+mn-lt"/>
              <a:ea typeface="SimSun" panose="02010600030101010101" pitchFamily="2" charset="-122"/>
              <a:cs typeface="Calibri" panose="020F0502020204030204" pitchFamily="34" charset="0"/>
            </a:rPr>
            <a:t> </a:t>
          </a:r>
          <a:r>
            <a:rPr lang="it-IT" sz="1300" b="1" kern="1200" dirty="0" err="1" smtClean="0">
              <a:effectLst/>
              <a:latin typeface="+mn-lt"/>
              <a:ea typeface="SimSun" panose="02010600030101010101" pitchFamily="2" charset="-122"/>
              <a:cs typeface="Calibri" panose="020F0502020204030204" pitchFamily="34" charset="0"/>
            </a:rPr>
            <a:t>recommendations</a:t>
          </a:r>
          <a:r>
            <a:rPr lang="it-IT" sz="1300" b="1" kern="1200" dirty="0" smtClean="0">
              <a:effectLst/>
              <a:latin typeface="+mn-lt"/>
              <a:ea typeface="SimSun" panose="02010600030101010101" pitchFamily="2" charset="-122"/>
              <a:cs typeface="Calibri" panose="020F0502020204030204" pitchFamily="34" charset="0"/>
            </a:rPr>
            <a:t> on </a:t>
          </a:r>
          <a:r>
            <a:rPr lang="it-IT" sz="1300" b="1" kern="1200" dirty="0" err="1" smtClean="0">
              <a:effectLst/>
              <a:latin typeface="+mn-lt"/>
              <a:ea typeface="SimSun" panose="02010600030101010101" pitchFamily="2" charset="-122"/>
              <a:cs typeface="Calibri" panose="020F0502020204030204" pitchFamily="34" charset="0"/>
            </a:rPr>
            <a:t>safeguarding</a:t>
          </a:r>
          <a:r>
            <a:rPr lang="it-IT" sz="1300" b="1" kern="1200" dirty="0" smtClean="0">
              <a:effectLst/>
              <a:latin typeface="+mn-lt"/>
              <a:ea typeface="SimSun" panose="02010600030101010101" pitchFamily="2" charset="-122"/>
              <a:cs typeface="Calibri" panose="020F0502020204030204" pitchFamily="34" charset="0"/>
            </a:rPr>
            <a:t> and </a:t>
          </a:r>
          <a:r>
            <a:rPr lang="it-IT" sz="1300" b="1" kern="1200" dirty="0" err="1" smtClean="0">
              <a:effectLst/>
              <a:latin typeface="+mn-lt"/>
              <a:ea typeface="SimSun" panose="02010600030101010101" pitchFamily="2" charset="-122"/>
              <a:cs typeface="Calibri" panose="020F0502020204030204" pitchFamily="34" charset="0"/>
            </a:rPr>
            <a:t>touristic</a:t>
          </a:r>
          <a:r>
            <a:rPr lang="it-IT" sz="1300" b="1" kern="1200" dirty="0" smtClean="0">
              <a:effectLst/>
              <a:latin typeface="+mn-lt"/>
              <a:ea typeface="SimSun" panose="02010600030101010101" pitchFamily="2" charset="-122"/>
              <a:cs typeface="Calibri" panose="020F0502020204030204" pitchFamily="34" charset="0"/>
            </a:rPr>
            <a:t> </a:t>
          </a:r>
          <a:r>
            <a:rPr lang="it-IT" sz="1300" b="1" kern="1200" dirty="0" err="1" smtClean="0">
              <a:effectLst/>
              <a:latin typeface="+mn-lt"/>
              <a:ea typeface="SimSun" panose="02010600030101010101" pitchFamily="2" charset="-122"/>
              <a:cs typeface="Calibri" panose="020F0502020204030204" pitchFamily="34" charset="0"/>
            </a:rPr>
            <a:t>exploitation</a:t>
          </a:r>
          <a:r>
            <a:rPr lang="it-IT" sz="1300" b="1" kern="1200" dirty="0" smtClean="0">
              <a:effectLst/>
              <a:latin typeface="+mn-lt"/>
              <a:ea typeface="SimSun" panose="02010600030101010101" pitchFamily="2" charset="-122"/>
              <a:cs typeface="Calibri" panose="020F0502020204030204" pitchFamily="34" charset="0"/>
            </a:rPr>
            <a:t> of the </a:t>
          </a:r>
          <a:r>
            <a:rPr lang="it-IT" sz="1300" b="1" kern="1200" dirty="0" err="1" smtClean="0">
              <a:effectLst/>
              <a:latin typeface="+mn-lt"/>
              <a:ea typeface="SimSun" panose="02010600030101010101" pitchFamily="2" charset="-122"/>
              <a:cs typeface="Calibri" panose="020F0502020204030204" pitchFamily="34" charset="0"/>
            </a:rPr>
            <a:t>territory</a:t>
          </a:r>
          <a:endParaRPr lang="it-IT" sz="1300" kern="1200" dirty="0"/>
        </a:p>
      </dsp:txBody>
      <dsp:txXfrm>
        <a:off x="618978" y="0"/>
        <a:ext cx="2303018" cy="1803041"/>
      </dsp:txXfrm>
    </dsp:sp>
    <dsp:sp modelId="{ED3E27E1-78B8-49B6-A4F7-661F6B39A843}">
      <dsp:nvSpPr>
        <dsp:cNvPr id="0" name=""/>
        <dsp:cNvSpPr/>
      </dsp:nvSpPr>
      <dsp:spPr>
        <a:xfrm>
          <a:off x="3200214" y="0"/>
          <a:ext cx="3091300" cy="1803041"/>
        </a:xfrm>
        <a:prstGeom prst="roundRect">
          <a:avLst>
            <a:gd name="adj" fmla="val 5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it-IT" sz="1400" b="1" kern="1200" dirty="0" smtClean="0">
              <a:effectLst/>
              <a:latin typeface="+mj-lt"/>
            </a:rPr>
            <a:t>DELIVERABLE </a:t>
          </a:r>
          <a:endParaRPr lang="it-IT" sz="1400" kern="1200" dirty="0"/>
        </a:p>
      </dsp:txBody>
      <dsp:txXfrm rot="16200000">
        <a:off x="2770097" y="430116"/>
        <a:ext cx="1478493" cy="618260"/>
      </dsp:txXfrm>
    </dsp:sp>
    <dsp:sp modelId="{59D0321A-5FCA-4E5A-A92B-BACE7E54396A}">
      <dsp:nvSpPr>
        <dsp:cNvPr id="0" name=""/>
        <dsp:cNvSpPr/>
      </dsp:nvSpPr>
      <dsp:spPr>
        <a:xfrm rot="5400000">
          <a:off x="3083236" y="1313223"/>
          <a:ext cx="264869" cy="463695"/>
        </a:xfrm>
        <a:prstGeom prst="flowChartExtra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9BE6AD-598B-43E0-AA93-EB44B9C2577F}">
      <dsp:nvSpPr>
        <dsp:cNvPr id="0" name=""/>
        <dsp:cNvSpPr/>
      </dsp:nvSpPr>
      <dsp:spPr>
        <a:xfrm>
          <a:off x="3818474" y="0"/>
          <a:ext cx="2303018" cy="180304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it-IT" sz="1800" b="1" kern="1200" dirty="0" smtClean="0">
              <a:effectLst/>
              <a:latin typeface="+mn-lt"/>
              <a:ea typeface="SimSun" panose="02010600030101010101" pitchFamily="2" charset="-122"/>
              <a:cs typeface="Calibri" panose="020F0502020204030204" pitchFamily="34" charset="0"/>
            </a:rPr>
            <a:t>Geo-</a:t>
          </a:r>
          <a:r>
            <a:rPr lang="it-IT" sz="1800" b="1" kern="1200" dirty="0" err="1" smtClean="0">
              <a:effectLst/>
              <a:latin typeface="+mn-lt"/>
              <a:ea typeface="SimSun" panose="02010600030101010101" pitchFamily="2" charset="-122"/>
              <a:cs typeface="Calibri" panose="020F0502020204030204" pitchFamily="34" charset="0"/>
            </a:rPr>
            <a:t>referenced</a:t>
          </a:r>
          <a:r>
            <a:rPr lang="it-IT" sz="1800" b="1" kern="1200" dirty="0" smtClean="0">
              <a:effectLst/>
              <a:latin typeface="+mn-lt"/>
              <a:ea typeface="SimSun" panose="02010600030101010101" pitchFamily="2" charset="-122"/>
              <a:cs typeface="Calibri" panose="020F0502020204030204" pitchFamily="34" charset="0"/>
            </a:rPr>
            <a:t> </a:t>
          </a:r>
          <a:r>
            <a:rPr lang="it-IT" sz="1800" b="1" kern="1200" dirty="0" err="1" smtClean="0">
              <a:effectLst/>
              <a:latin typeface="+mn-lt"/>
              <a:ea typeface="SimSun" panose="02010600030101010101" pitchFamily="2" charset="-122"/>
              <a:cs typeface="Calibri" panose="020F0502020204030204" pitchFamily="34" charset="0"/>
            </a:rPr>
            <a:t>maps</a:t>
          </a:r>
          <a:r>
            <a:rPr lang="it-IT" sz="1800" b="1" kern="1200" dirty="0" smtClean="0">
              <a:effectLst/>
              <a:latin typeface="+mn-lt"/>
              <a:ea typeface="SimSun" panose="02010600030101010101" pitchFamily="2" charset="-122"/>
              <a:cs typeface="Calibri" panose="020F0502020204030204" pitchFamily="34" charset="0"/>
            </a:rPr>
            <a:t> </a:t>
          </a:r>
          <a:r>
            <a:rPr lang="it-IT" sz="1800" b="1" kern="1200" dirty="0" err="1" smtClean="0">
              <a:effectLst/>
              <a:latin typeface="+mn-lt"/>
              <a:ea typeface="SimSun" panose="02010600030101010101" pitchFamily="2" charset="-122"/>
              <a:cs typeface="Calibri" panose="020F0502020204030204" pitchFamily="34" charset="0"/>
            </a:rPr>
            <a:t>about</a:t>
          </a:r>
          <a:r>
            <a:rPr lang="it-IT" sz="1800" b="1" kern="1200" dirty="0" smtClean="0">
              <a:effectLst/>
              <a:latin typeface="+mn-lt"/>
              <a:ea typeface="SimSun" panose="02010600030101010101" pitchFamily="2" charset="-122"/>
              <a:cs typeface="Calibri" panose="020F0502020204030204" pitchFamily="34" charset="0"/>
            </a:rPr>
            <a:t> the </a:t>
          </a:r>
          <a:r>
            <a:rPr lang="it-IT" sz="1800" b="1" kern="1200" dirty="0" err="1" smtClean="0">
              <a:effectLst/>
              <a:latin typeface="+mn-lt"/>
              <a:ea typeface="SimSun" panose="02010600030101010101" pitchFamily="2" charset="-122"/>
              <a:cs typeface="Calibri" panose="020F0502020204030204" pitchFamily="34" charset="0"/>
            </a:rPr>
            <a:t>livestock</a:t>
          </a:r>
          <a:r>
            <a:rPr lang="it-IT" sz="1800" b="1" kern="1200" dirty="0" smtClean="0">
              <a:effectLst/>
              <a:latin typeface="+mn-lt"/>
              <a:ea typeface="SimSun" panose="02010600030101010101" pitchFamily="2" charset="-122"/>
              <a:cs typeface="Calibri" panose="020F0502020204030204" pitchFamily="34" charset="0"/>
            </a:rPr>
            <a:t> </a:t>
          </a:r>
          <a:r>
            <a:rPr lang="it-IT" sz="1800" b="1" kern="1200" dirty="0" err="1" smtClean="0">
              <a:effectLst/>
              <a:latin typeface="+mn-lt"/>
              <a:ea typeface="SimSun" panose="02010600030101010101" pitchFamily="2" charset="-122"/>
              <a:cs typeface="Calibri" panose="020F0502020204030204" pitchFamily="34" charset="0"/>
            </a:rPr>
            <a:t>products</a:t>
          </a:r>
          <a:r>
            <a:rPr lang="it-IT" sz="1800" b="1" kern="1200" dirty="0" smtClean="0">
              <a:effectLst/>
              <a:latin typeface="+mn-lt"/>
              <a:ea typeface="SimSun" panose="02010600030101010101" pitchFamily="2" charset="-122"/>
              <a:cs typeface="Calibri" panose="020F0502020204030204" pitchFamily="34" charset="0"/>
            </a:rPr>
            <a:t> </a:t>
          </a:r>
          <a:r>
            <a:rPr lang="it-IT" sz="1800" b="1" kern="1200" dirty="0" err="1" smtClean="0">
              <a:effectLst/>
              <a:latin typeface="+mn-lt"/>
              <a:ea typeface="SimSun" panose="02010600030101010101" pitchFamily="2" charset="-122"/>
              <a:cs typeface="Calibri" panose="020F0502020204030204" pitchFamily="34" charset="0"/>
            </a:rPr>
            <a:t>origin</a:t>
          </a:r>
          <a:r>
            <a:rPr lang="it-IT" sz="1800" b="1" kern="1200" dirty="0" smtClean="0">
              <a:effectLst/>
              <a:latin typeface="+mn-lt"/>
              <a:ea typeface="SimSun" panose="02010600030101010101" pitchFamily="2" charset="-122"/>
              <a:cs typeface="Calibri" panose="020F0502020204030204" pitchFamily="34" charset="0"/>
            </a:rPr>
            <a:t>, </a:t>
          </a:r>
          <a:r>
            <a:rPr lang="it-IT" sz="1800" b="1" kern="1200" dirty="0" err="1" smtClean="0">
              <a:effectLst/>
              <a:latin typeface="+mn-lt"/>
              <a:ea typeface="SimSun" panose="02010600030101010101" pitchFamily="2" charset="-122"/>
              <a:cs typeface="Calibri" panose="020F0502020204030204" pitchFamily="34" charset="0"/>
            </a:rPr>
            <a:t>their</a:t>
          </a:r>
          <a:r>
            <a:rPr lang="it-IT" sz="1800" b="1" kern="1200" dirty="0" smtClean="0">
              <a:effectLst/>
              <a:latin typeface="+mn-lt"/>
              <a:ea typeface="SimSun" panose="02010600030101010101" pitchFamily="2" charset="-122"/>
              <a:cs typeface="Calibri" panose="020F0502020204030204" pitchFamily="34" charset="0"/>
            </a:rPr>
            <a:t> </a:t>
          </a:r>
          <a:r>
            <a:rPr lang="it-IT" sz="1800" b="1" kern="1200" dirty="0" err="1" smtClean="0">
              <a:effectLst/>
              <a:latin typeface="+mn-lt"/>
              <a:ea typeface="SimSun" panose="02010600030101010101" pitchFamily="2" charset="-122"/>
              <a:cs typeface="Calibri" panose="020F0502020204030204" pitchFamily="34" charset="0"/>
            </a:rPr>
            <a:t>description</a:t>
          </a:r>
          <a:r>
            <a:rPr lang="it-IT" sz="1800" b="1" kern="1200" dirty="0" smtClean="0">
              <a:effectLst/>
              <a:latin typeface="+mn-lt"/>
              <a:ea typeface="SimSun" panose="02010600030101010101" pitchFamily="2" charset="-122"/>
              <a:cs typeface="Calibri" panose="020F0502020204030204" pitchFamily="34" charset="0"/>
            </a:rPr>
            <a:t> and </a:t>
          </a:r>
          <a:r>
            <a:rPr lang="it-IT" sz="1800" b="1" kern="1200" dirty="0" err="1" smtClean="0">
              <a:effectLst/>
              <a:latin typeface="+mn-lt"/>
              <a:ea typeface="SimSun" panose="02010600030101010101" pitchFamily="2" charset="-122"/>
              <a:cs typeface="Calibri" panose="020F0502020204030204" pitchFamily="34" charset="0"/>
            </a:rPr>
            <a:t>correspondent</a:t>
          </a:r>
          <a:r>
            <a:rPr lang="it-IT" sz="1800" b="1" kern="1200" dirty="0" smtClean="0">
              <a:effectLst/>
              <a:latin typeface="+mn-lt"/>
              <a:ea typeface="SimSun" panose="02010600030101010101" pitchFamily="2" charset="-122"/>
              <a:cs typeface="Calibri" panose="020F0502020204030204" pitchFamily="34" charset="0"/>
            </a:rPr>
            <a:t> </a:t>
          </a:r>
          <a:r>
            <a:rPr lang="it-IT" sz="1800" b="1" kern="1200" dirty="0" err="1" smtClean="0">
              <a:effectLst/>
              <a:latin typeface="+mn-lt"/>
              <a:ea typeface="SimSun" panose="02010600030101010101" pitchFamily="2" charset="-122"/>
              <a:cs typeface="Calibri" panose="020F0502020204030204" pitchFamily="34" charset="0"/>
            </a:rPr>
            <a:t>recommendations</a:t>
          </a:r>
          <a:endParaRPr lang="it-IT" sz="1800" kern="1200" dirty="0"/>
        </a:p>
      </dsp:txBody>
      <dsp:txXfrm>
        <a:off x="3818474" y="0"/>
        <a:ext cx="2303018" cy="1803041"/>
      </dsp:txXfrm>
    </dsp:sp>
    <dsp:sp modelId="{CE3115FF-756F-4BCB-9A47-DC3E76316BE4}">
      <dsp:nvSpPr>
        <dsp:cNvPr id="0" name=""/>
        <dsp:cNvSpPr/>
      </dsp:nvSpPr>
      <dsp:spPr>
        <a:xfrm>
          <a:off x="6399710" y="0"/>
          <a:ext cx="3091300" cy="1803041"/>
        </a:xfrm>
        <a:prstGeom prst="roundRect">
          <a:avLst>
            <a:gd name="adj" fmla="val 5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it-IT" sz="1400" b="1" kern="1200" dirty="0" smtClean="0">
              <a:effectLst/>
              <a:latin typeface="+mj-lt"/>
            </a:rPr>
            <a:t>CONTRIBUTION TO DELIBERABLE</a:t>
          </a:r>
          <a:endParaRPr lang="it-IT" sz="1400" kern="1200" dirty="0"/>
        </a:p>
      </dsp:txBody>
      <dsp:txXfrm rot="16200000">
        <a:off x="5969593" y="430116"/>
        <a:ext cx="1478493" cy="618260"/>
      </dsp:txXfrm>
    </dsp:sp>
    <dsp:sp modelId="{FB591FFD-8014-4E7F-B56E-12F347FEFEB6}">
      <dsp:nvSpPr>
        <dsp:cNvPr id="0" name=""/>
        <dsp:cNvSpPr/>
      </dsp:nvSpPr>
      <dsp:spPr>
        <a:xfrm rot="5400000">
          <a:off x="6282732" y="1313223"/>
          <a:ext cx="264869" cy="463695"/>
        </a:xfrm>
        <a:prstGeom prst="flowChartExtra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61D098-DA88-49B7-8A18-713F448B206B}">
      <dsp:nvSpPr>
        <dsp:cNvPr id="0" name=""/>
        <dsp:cNvSpPr/>
      </dsp:nvSpPr>
      <dsp:spPr>
        <a:xfrm>
          <a:off x="7017970" y="0"/>
          <a:ext cx="2303018" cy="180304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it-IT" sz="1600" b="1" kern="1200" dirty="0" err="1" smtClean="0">
              <a:effectLst/>
              <a:latin typeface="+mn-lt"/>
              <a:ea typeface="SimSun" panose="02010600030101010101" pitchFamily="2" charset="-122"/>
              <a:cs typeface="Calibri" panose="020F0502020204030204" pitchFamily="34" charset="0"/>
            </a:rPr>
            <a:t>Organizing</a:t>
          </a:r>
          <a:r>
            <a:rPr lang="it-IT" sz="1600" b="1" kern="1200" dirty="0" smtClean="0">
              <a:effectLst/>
              <a:latin typeface="+mn-lt"/>
              <a:ea typeface="SimSun" panose="02010600030101010101" pitchFamily="2" charset="-122"/>
              <a:cs typeface="Calibri" panose="020F0502020204030204" pitchFamily="34" charset="0"/>
            </a:rPr>
            <a:t> the production of geo-</a:t>
          </a:r>
          <a:r>
            <a:rPr lang="it-IT" sz="1600" b="1" kern="1200" dirty="0" err="1" smtClean="0">
              <a:effectLst/>
              <a:latin typeface="+mn-lt"/>
              <a:ea typeface="SimSun" panose="02010600030101010101" pitchFamily="2" charset="-122"/>
              <a:cs typeface="Calibri" panose="020F0502020204030204" pitchFamily="34" charset="0"/>
            </a:rPr>
            <a:t>referenced</a:t>
          </a:r>
          <a:r>
            <a:rPr lang="it-IT" sz="1600" b="1" kern="1200" dirty="0" smtClean="0">
              <a:effectLst/>
              <a:latin typeface="+mn-lt"/>
              <a:ea typeface="SimSun" panose="02010600030101010101" pitchFamily="2" charset="-122"/>
              <a:cs typeface="Calibri" panose="020F0502020204030204" pitchFamily="34" charset="0"/>
            </a:rPr>
            <a:t> </a:t>
          </a:r>
          <a:r>
            <a:rPr lang="it-IT" sz="1600" b="1" kern="1200" dirty="0" err="1" smtClean="0">
              <a:effectLst/>
              <a:latin typeface="+mn-lt"/>
              <a:ea typeface="SimSun" panose="02010600030101010101" pitchFamily="2" charset="-122"/>
              <a:cs typeface="Calibri" panose="020F0502020204030204" pitchFamily="34" charset="0"/>
            </a:rPr>
            <a:t>maps</a:t>
          </a:r>
          <a:r>
            <a:rPr lang="it-IT" sz="1600" b="1" kern="1200" dirty="0" smtClean="0">
              <a:effectLst/>
              <a:latin typeface="+mn-lt"/>
              <a:ea typeface="SimSun" panose="02010600030101010101" pitchFamily="2" charset="-122"/>
              <a:cs typeface="Calibri" panose="020F0502020204030204" pitchFamily="34" charset="0"/>
            </a:rPr>
            <a:t> </a:t>
          </a:r>
          <a:r>
            <a:rPr lang="it-IT" sz="1600" b="1" kern="1200" dirty="0" err="1" smtClean="0">
              <a:effectLst/>
              <a:latin typeface="+mn-lt"/>
              <a:ea typeface="SimSun" panose="02010600030101010101" pitchFamily="2" charset="-122"/>
              <a:cs typeface="Calibri" panose="020F0502020204030204" pitchFamily="34" charset="0"/>
            </a:rPr>
            <a:t>about</a:t>
          </a:r>
          <a:r>
            <a:rPr lang="it-IT" sz="1600" b="1" kern="1200" dirty="0" smtClean="0">
              <a:effectLst/>
              <a:latin typeface="+mn-lt"/>
              <a:ea typeface="SimSun" panose="02010600030101010101" pitchFamily="2" charset="-122"/>
              <a:cs typeface="Calibri" panose="020F0502020204030204" pitchFamily="34" charset="0"/>
            </a:rPr>
            <a:t> </a:t>
          </a:r>
          <a:r>
            <a:rPr lang="it-IT" sz="1600" b="1" kern="1200" dirty="0" err="1" smtClean="0">
              <a:effectLst/>
              <a:latin typeface="+mn-lt"/>
              <a:ea typeface="SimSun" panose="02010600030101010101" pitchFamily="2" charset="-122"/>
              <a:cs typeface="Calibri" panose="020F0502020204030204" pitchFamily="34" charset="0"/>
            </a:rPr>
            <a:t>livestock</a:t>
          </a:r>
          <a:r>
            <a:rPr lang="it-IT" sz="1600" b="1" kern="1200" dirty="0" smtClean="0">
              <a:effectLst/>
              <a:latin typeface="+mn-lt"/>
              <a:ea typeface="SimSun" panose="02010600030101010101" pitchFamily="2" charset="-122"/>
              <a:cs typeface="Calibri" panose="020F0502020204030204" pitchFamily="34" charset="0"/>
            </a:rPr>
            <a:t> </a:t>
          </a:r>
          <a:r>
            <a:rPr lang="it-IT" sz="1600" b="1" kern="1200" dirty="0" err="1" smtClean="0">
              <a:effectLst/>
              <a:latin typeface="+mn-lt"/>
              <a:ea typeface="SimSun" panose="02010600030101010101" pitchFamily="2" charset="-122"/>
              <a:cs typeface="Calibri" panose="020F0502020204030204" pitchFamily="34" charset="0"/>
            </a:rPr>
            <a:t>products</a:t>
          </a:r>
          <a:r>
            <a:rPr lang="it-IT" sz="1600" b="1" kern="1200" dirty="0" smtClean="0">
              <a:effectLst/>
              <a:latin typeface="+mn-lt"/>
              <a:ea typeface="SimSun" panose="02010600030101010101" pitchFamily="2" charset="-122"/>
              <a:cs typeface="Calibri" panose="020F0502020204030204" pitchFamily="34" charset="0"/>
            </a:rPr>
            <a:t> </a:t>
          </a:r>
          <a:r>
            <a:rPr lang="it-IT" sz="1600" b="1" kern="1200" dirty="0" err="1" smtClean="0">
              <a:effectLst/>
              <a:latin typeface="+mn-lt"/>
              <a:ea typeface="SimSun" panose="02010600030101010101" pitchFamily="2" charset="-122"/>
              <a:cs typeface="Calibri" panose="020F0502020204030204" pitchFamily="34" charset="0"/>
            </a:rPr>
            <a:t>origin</a:t>
          </a:r>
          <a:r>
            <a:rPr lang="it-IT" sz="1600" b="1" kern="1200" dirty="0" smtClean="0">
              <a:effectLst/>
              <a:latin typeface="+mn-lt"/>
              <a:ea typeface="SimSun" panose="02010600030101010101" pitchFamily="2" charset="-122"/>
              <a:cs typeface="Calibri" panose="020F0502020204030204" pitchFamily="34" charset="0"/>
            </a:rPr>
            <a:t> and </a:t>
          </a:r>
          <a:r>
            <a:rPr lang="it-IT" sz="1600" b="1" kern="1200" dirty="0" err="1" smtClean="0">
              <a:effectLst/>
              <a:latin typeface="+mn-lt"/>
              <a:ea typeface="SimSun" panose="02010600030101010101" pitchFamily="2" charset="-122"/>
              <a:cs typeface="Calibri" panose="020F0502020204030204" pitchFamily="34" charset="0"/>
            </a:rPr>
            <a:t>biodiversity</a:t>
          </a:r>
          <a:r>
            <a:rPr lang="it-IT" sz="1600" b="1" kern="1200" dirty="0" smtClean="0">
              <a:effectLst/>
              <a:latin typeface="+mn-lt"/>
              <a:ea typeface="SimSun" panose="02010600030101010101" pitchFamily="2" charset="-122"/>
              <a:cs typeface="Calibri" panose="020F0502020204030204" pitchFamily="34" charset="0"/>
            </a:rPr>
            <a:t> </a:t>
          </a:r>
          <a:r>
            <a:rPr lang="it-IT" sz="1600" b="1" kern="1200" dirty="0" err="1" smtClean="0">
              <a:effectLst/>
              <a:latin typeface="+mn-lt"/>
              <a:ea typeface="SimSun" panose="02010600030101010101" pitchFamily="2" charset="-122"/>
              <a:cs typeface="Calibri" panose="020F0502020204030204" pitchFamily="34" charset="0"/>
            </a:rPr>
            <a:t>issues</a:t>
          </a:r>
          <a:r>
            <a:rPr lang="it-IT" sz="1600" b="1" kern="1200" dirty="0" smtClean="0">
              <a:effectLst/>
              <a:latin typeface="+mn-lt"/>
              <a:ea typeface="SimSun" panose="02010600030101010101" pitchFamily="2" charset="-122"/>
              <a:cs typeface="Calibri" panose="020F0502020204030204" pitchFamily="34" charset="0"/>
            </a:rPr>
            <a:t>, </a:t>
          </a:r>
          <a:r>
            <a:rPr lang="it-IT" sz="1600" b="1" kern="1200" dirty="0" err="1" smtClean="0">
              <a:effectLst/>
              <a:latin typeface="+mn-lt"/>
              <a:ea typeface="SimSun" panose="02010600030101010101" pitchFamily="2" charset="-122"/>
              <a:cs typeface="Calibri" panose="020F0502020204030204" pitchFamily="34" charset="0"/>
            </a:rPr>
            <a:t>collecting</a:t>
          </a:r>
          <a:r>
            <a:rPr lang="it-IT" sz="1600" b="1" kern="1200" dirty="0" smtClean="0">
              <a:effectLst/>
              <a:latin typeface="+mn-lt"/>
              <a:ea typeface="SimSun" panose="02010600030101010101" pitchFamily="2" charset="-122"/>
              <a:cs typeface="Calibri" panose="020F0502020204030204" pitchFamily="34" charset="0"/>
            </a:rPr>
            <a:t> </a:t>
          </a:r>
          <a:r>
            <a:rPr lang="it-IT" sz="1600" b="1" kern="1200" dirty="0" err="1" smtClean="0">
              <a:effectLst/>
              <a:latin typeface="+mn-lt"/>
              <a:ea typeface="SimSun" panose="02010600030101010101" pitchFamily="2" charset="-122"/>
              <a:cs typeface="Calibri" panose="020F0502020204030204" pitchFamily="34" charset="0"/>
            </a:rPr>
            <a:t>related</a:t>
          </a:r>
          <a:r>
            <a:rPr lang="it-IT" sz="1600" b="1" kern="1200" dirty="0" smtClean="0">
              <a:effectLst/>
              <a:latin typeface="+mn-lt"/>
              <a:ea typeface="SimSun" panose="02010600030101010101" pitchFamily="2" charset="-122"/>
              <a:cs typeface="Calibri" panose="020F0502020204030204" pitchFamily="34" charset="0"/>
            </a:rPr>
            <a:t> </a:t>
          </a:r>
          <a:r>
            <a:rPr lang="it-IT" sz="1600" b="1" kern="1200" dirty="0" err="1" smtClean="0">
              <a:effectLst/>
              <a:latin typeface="+mn-lt"/>
              <a:ea typeface="SimSun" panose="02010600030101010101" pitchFamily="2" charset="-122"/>
              <a:cs typeface="Calibri" panose="020F0502020204030204" pitchFamily="34" charset="0"/>
            </a:rPr>
            <a:t>studies</a:t>
          </a:r>
          <a:endParaRPr lang="it-IT" sz="1600" kern="1200" dirty="0"/>
        </a:p>
      </dsp:txBody>
      <dsp:txXfrm>
        <a:off x="7017970" y="0"/>
        <a:ext cx="2303018" cy="180304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6A51A-3FEF-4888-A761-F42E0C2B827F}">
      <dsp:nvSpPr>
        <dsp:cNvPr id="0" name=""/>
        <dsp:cNvSpPr/>
      </dsp:nvSpPr>
      <dsp:spPr>
        <a:xfrm>
          <a:off x="717" y="0"/>
          <a:ext cx="3087106" cy="1996225"/>
        </a:xfrm>
        <a:prstGeom prst="roundRect">
          <a:avLst>
            <a:gd name="adj" fmla="val 5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it-IT" sz="1600" b="1" kern="1200" dirty="0" smtClean="0">
              <a:effectLst/>
              <a:latin typeface="+mj-lt"/>
            </a:rPr>
            <a:t>ACTION 4.4</a:t>
          </a:r>
          <a:endParaRPr lang="it-IT" sz="1600" kern="1200" dirty="0"/>
        </a:p>
      </dsp:txBody>
      <dsp:txXfrm rot="16200000">
        <a:off x="-509024" y="509741"/>
        <a:ext cx="1636904" cy="617421"/>
      </dsp:txXfrm>
    </dsp:sp>
    <dsp:sp modelId="{B9B8106E-4EE0-4729-9711-7AC026CA6A27}">
      <dsp:nvSpPr>
        <dsp:cNvPr id="0" name=""/>
        <dsp:cNvSpPr/>
      </dsp:nvSpPr>
      <dsp:spPr>
        <a:xfrm>
          <a:off x="618138" y="0"/>
          <a:ext cx="2299894" cy="199622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it-IT" sz="2200" b="1" kern="1200" dirty="0" smtClean="0">
              <a:effectLst/>
              <a:latin typeface="+mn-lt"/>
              <a:ea typeface="SimSun" panose="02010600030101010101" pitchFamily="2" charset="-122"/>
              <a:cs typeface="Calibri" panose="020F0502020204030204" pitchFamily="34" charset="0"/>
            </a:rPr>
            <a:t>Training for the </a:t>
          </a:r>
          <a:r>
            <a:rPr lang="it-IT" sz="2200" b="1" kern="1200" dirty="0" err="1" smtClean="0">
              <a:effectLst/>
              <a:latin typeface="+mn-lt"/>
              <a:ea typeface="SimSun" panose="02010600030101010101" pitchFamily="2" charset="-122"/>
              <a:cs typeface="Calibri" panose="020F0502020204030204" pitchFamily="34" charset="0"/>
            </a:rPr>
            <a:t>requalification</a:t>
          </a:r>
          <a:r>
            <a:rPr lang="it-IT" sz="2200" b="1" kern="1200" dirty="0" smtClean="0">
              <a:effectLst/>
              <a:latin typeface="+mn-lt"/>
              <a:ea typeface="SimSun" panose="02010600030101010101" pitchFamily="2" charset="-122"/>
              <a:cs typeface="Calibri" panose="020F0502020204030204" pitchFamily="34" charset="0"/>
            </a:rPr>
            <a:t> of the </a:t>
          </a:r>
          <a:r>
            <a:rPr lang="it-IT" sz="2200" b="1" kern="1200" dirty="0" err="1" smtClean="0">
              <a:effectLst/>
              <a:latin typeface="+mn-lt"/>
              <a:ea typeface="SimSun" panose="02010600030101010101" pitchFamily="2" charset="-122"/>
              <a:cs typeface="Calibri" panose="020F0502020204030204" pitchFamily="34" charset="0"/>
            </a:rPr>
            <a:t>professional</a:t>
          </a:r>
          <a:r>
            <a:rPr lang="it-IT" sz="2200" b="1" kern="1200" dirty="0" smtClean="0">
              <a:effectLst/>
              <a:latin typeface="+mn-lt"/>
              <a:ea typeface="SimSun" panose="02010600030101010101" pitchFamily="2" charset="-122"/>
              <a:cs typeface="Calibri" panose="020F0502020204030204" pitchFamily="34" charset="0"/>
            </a:rPr>
            <a:t> </a:t>
          </a:r>
          <a:r>
            <a:rPr lang="it-IT" sz="2200" b="1" kern="1200" dirty="0" err="1" smtClean="0">
              <a:effectLst/>
              <a:latin typeface="+mn-lt"/>
              <a:ea typeface="SimSun" panose="02010600030101010101" pitchFamily="2" charset="-122"/>
              <a:cs typeface="Calibri" panose="020F0502020204030204" pitchFamily="34" charset="0"/>
            </a:rPr>
            <a:t>profile</a:t>
          </a:r>
          <a:r>
            <a:rPr lang="it-IT" sz="2200" b="1" kern="1200" dirty="0" smtClean="0">
              <a:effectLst/>
              <a:latin typeface="+mn-lt"/>
              <a:ea typeface="SimSun" panose="02010600030101010101" pitchFamily="2" charset="-122"/>
              <a:cs typeface="Calibri" panose="020F0502020204030204" pitchFamily="34" charset="0"/>
            </a:rPr>
            <a:t> of </a:t>
          </a:r>
          <a:r>
            <a:rPr lang="it-IT" sz="2200" b="1" kern="1200" dirty="0" err="1" smtClean="0">
              <a:effectLst/>
              <a:latin typeface="+mn-lt"/>
              <a:ea typeface="SimSun" panose="02010600030101010101" pitchFamily="2" charset="-122"/>
              <a:cs typeface="Calibri" panose="020F0502020204030204" pitchFamily="34" charset="0"/>
            </a:rPr>
            <a:t>managers</a:t>
          </a:r>
          <a:r>
            <a:rPr lang="it-IT" sz="2200" b="1" kern="1200" dirty="0" smtClean="0">
              <a:effectLst/>
              <a:latin typeface="+mn-lt"/>
              <a:ea typeface="SimSun" panose="02010600030101010101" pitchFamily="2" charset="-122"/>
              <a:cs typeface="Calibri" panose="020F0502020204030204" pitchFamily="34" charset="0"/>
            </a:rPr>
            <a:t> of protected areas</a:t>
          </a:r>
          <a:endParaRPr lang="it-IT" sz="2200" kern="1200" dirty="0"/>
        </a:p>
      </dsp:txBody>
      <dsp:txXfrm>
        <a:off x="618138" y="0"/>
        <a:ext cx="2299894" cy="1996225"/>
      </dsp:txXfrm>
    </dsp:sp>
    <dsp:sp modelId="{ED3E27E1-78B8-49B6-A4F7-661F6B39A843}">
      <dsp:nvSpPr>
        <dsp:cNvPr id="0" name=""/>
        <dsp:cNvSpPr/>
      </dsp:nvSpPr>
      <dsp:spPr>
        <a:xfrm>
          <a:off x="3195872" y="0"/>
          <a:ext cx="3087106" cy="1996225"/>
        </a:xfrm>
        <a:prstGeom prst="roundRect">
          <a:avLst>
            <a:gd name="adj" fmla="val 5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it-IT" sz="1600" b="1" kern="1200" dirty="0" smtClean="0">
              <a:effectLst/>
              <a:latin typeface="+mj-lt"/>
            </a:rPr>
            <a:t>DELIVERABLE </a:t>
          </a:r>
          <a:endParaRPr lang="it-IT" sz="1600" kern="1200" dirty="0"/>
        </a:p>
      </dsp:txBody>
      <dsp:txXfrm rot="16200000">
        <a:off x="2686131" y="509741"/>
        <a:ext cx="1636904" cy="617421"/>
      </dsp:txXfrm>
    </dsp:sp>
    <dsp:sp modelId="{59D0321A-5FCA-4E5A-A92B-BACE7E54396A}">
      <dsp:nvSpPr>
        <dsp:cNvPr id="0" name=""/>
        <dsp:cNvSpPr/>
      </dsp:nvSpPr>
      <dsp:spPr>
        <a:xfrm rot="5400000">
          <a:off x="3064647" y="1479508"/>
          <a:ext cx="293321" cy="463065"/>
        </a:xfrm>
        <a:prstGeom prst="flowChartExtra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9BE6AD-598B-43E0-AA93-EB44B9C2577F}">
      <dsp:nvSpPr>
        <dsp:cNvPr id="0" name=""/>
        <dsp:cNvSpPr/>
      </dsp:nvSpPr>
      <dsp:spPr>
        <a:xfrm>
          <a:off x="3813294" y="0"/>
          <a:ext cx="2299894" cy="199622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it-IT" sz="2000" b="1" kern="1200" dirty="0" smtClean="0">
              <a:effectLst/>
              <a:latin typeface="+mn-lt"/>
              <a:ea typeface="SimSun" panose="02010600030101010101" pitchFamily="2" charset="-122"/>
              <a:cs typeface="Calibri" panose="020F0502020204030204" pitchFamily="34" charset="0"/>
            </a:rPr>
            <a:t>Report of the training </a:t>
          </a:r>
          <a:r>
            <a:rPr lang="it-IT" sz="2000" b="1" kern="1200" dirty="0" err="1" smtClean="0">
              <a:effectLst/>
              <a:latin typeface="+mn-lt"/>
              <a:ea typeface="SimSun" panose="02010600030101010101" pitchFamily="2" charset="-122"/>
              <a:cs typeface="Calibri" panose="020F0502020204030204" pitchFamily="34" charset="0"/>
            </a:rPr>
            <a:t>course</a:t>
          </a:r>
          <a:r>
            <a:rPr lang="it-IT" sz="2000" b="1" kern="1200" dirty="0" smtClean="0">
              <a:effectLst/>
              <a:latin typeface="+mn-lt"/>
              <a:ea typeface="SimSun" panose="02010600030101010101" pitchFamily="2" charset="-122"/>
              <a:cs typeface="Calibri" panose="020F0502020204030204" pitchFamily="34" charset="0"/>
            </a:rPr>
            <a:t> for the </a:t>
          </a:r>
          <a:r>
            <a:rPr lang="it-IT" sz="2000" b="1" kern="1200" dirty="0" err="1" smtClean="0">
              <a:effectLst/>
              <a:latin typeface="+mn-lt"/>
              <a:ea typeface="SimSun" panose="02010600030101010101" pitchFamily="2" charset="-122"/>
              <a:cs typeface="Calibri" panose="020F0502020204030204" pitchFamily="34" charset="0"/>
            </a:rPr>
            <a:t>requalification</a:t>
          </a:r>
          <a:r>
            <a:rPr lang="it-IT" sz="2000" b="1" kern="1200" dirty="0" smtClean="0">
              <a:effectLst/>
              <a:latin typeface="+mn-lt"/>
              <a:ea typeface="SimSun" panose="02010600030101010101" pitchFamily="2" charset="-122"/>
              <a:cs typeface="Calibri" panose="020F0502020204030204" pitchFamily="34" charset="0"/>
            </a:rPr>
            <a:t> of </a:t>
          </a:r>
          <a:r>
            <a:rPr lang="it-IT" sz="2000" b="1" kern="1200" dirty="0" err="1" smtClean="0">
              <a:effectLst/>
              <a:latin typeface="+mn-lt"/>
              <a:ea typeface="SimSun" panose="02010600030101010101" pitchFamily="2" charset="-122"/>
              <a:cs typeface="Calibri" panose="020F0502020204030204" pitchFamily="34" charset="0"/>
            </a:rPr>
            <a:t>professional</a:t>
          </a:r>
          <a:r>
            <a:rPr lang="it-IT" sz="2000" b="1" kern="1200" dirty="0" smtClean="0">
              <a:effectLst/>
              <a:latin typeface="+mn-lt"/>
              <a:ea typeface="SimSun" panose="02010600030101010101" pitchFamily="2" charset="-122"/>
              <a:cs typeface="Calibri" panose="020F0502020204030204" pitchFamily="34" charset="0"/>
            </a:rPr>
            <a:t> </a:t>
          </a:r>
          <a:r>
            <a:rPr lang="it-IT" sz="2000" b="1" kern="1200" dirty="0" err="1" smtClean="0">
              <a:effectLst/>
              <a:latin typeface="+mn-lt"/>
              <a:ea typeface="SimSun" panose="02010600030101010101" pitchFamily="2" charset="-122"/>
              <a:cs typeface="Calibri" panose="020F0502020204030204" pitchFamily="34" charset="0"/>
            </a:rPr>
            <a:t>profile</a:t>
          </a:r>
          <a:r>
            <a:rPr lang="it-IT" sz="2000" b="1" kern="1200" dirty="0" smtClean="0">
              <a:effectLst/>
              <a:latin typeface="+mn-lt"/>
              <a:ea typeface="SimSun" panose="02010600030101010101" pitchFamily="2" charset="-122"/>
              <a:cs typeface="Calibri" panose="020F0502020204030204" pitchFamily="34" charset="0"/>
            </a:rPr>
            <a:t> of </a:t>
          </a:r>
          <a:r>
            <a:rPr lang="it-IT" sz="2000" b="1" kern="1200" dirty="0" err="1" smtClean="0">
              <a:effectLst/>
              <a:latin typeface="+mn-lt"/>
              <a:ea typeface="SimSun" panose="02010600030101010101" pitchFamily="2" charset="-122"/>
              <a:cs typeface="Calibri" panose="020F0502020204030204" pitchFamily="34" charset="0"/>
            </a:rPr>
            <a:t>managers</a:t>
          </a:r>
          <a:r>
            <a:rPr lang="it-IT" sz="2000" b="1" kern="1200" dirty="0" smtClean="0">
              <a:effectLst/>
              <a:latin typeface="+mn-lt"/>
              <a:ea typeface="SimSun" panose="02010600030101010101" pitchFamily="2" charset="-122"/>
              <a:cs typeface="Calibri" panose="020F0502020204030204" pitchFamily="34" charset="0"/>
            </a:rPr>
            <a:t> of protected areas</a:t>
          </a:r>
          <a:endParaRPr lang="it-IT" sz="2000" kern="1200" dirty="0"/>
        </a:p>
      </dsp:txBody>
      <dsp:txXfrm>
        <a:off x="3813294" y="0"/>
        <a:ext cx="2299894" cy="1996225"/>
      </dsp:txXfrm>
    </dsp:sp>
    <dsp:sp modelId="{CE3115FF-756F-4BCB-9A47-DC3E76316BE4}">
      <dsp:nvSpPr>
        <dsp:cNvPr id="0" name=""/>
        <dsp:cNvSpPr/>
      </dsp:nvSpPr>
      <dsp:spPr>
        <a:xfrm>
          <a:off x="6391028" y="0"/>
          <a:ext cx="3087106" cy="1996225"/>
        </a:xfrm>
        <a:prstGeom prst="roundRect">
          <a:avLst>
            <a:gd name="adj" fmla="val 5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it-IT" sz="1600" b="1" kern="1200" dirty="0" smtClean="0">
              <a:effectLst/>
              <a:latin typeface="+mj-lt"/>
            </a:rPr>
            <a:t>CONTRIBUTION TO DELIBERABLE</a:t>
          </a:r>
          <a:endParaRPr lang="it-IT" sz="1600" kern="1200" dirty="0"/>
        </a:p>
      </dsp:txBody>
      <dsp:txXfrm rot="16200000">
        <a:off x="5881286" y="509741"/>
        <a:ext cx="1636904" cy="617421"/>
      </dsp:txXfrm>
    </dsp:sp>
    <dsp:sp modelId="{FB591FFD-8014-4E7F-B56E-12F347FEFEB6}">
      <dsp:nvSpPr>
        <dsp:cNvPr id="0" name=""/>
        <dsp:cNvSpPr/>
      </dsp:nvSpPr>
      <dsp:spPr>
        <a:xfrm rot="5400000">
          <a:off x="6259802" y="1479508"/>
          <a:ext cx="293321" cy="463065"/>
        </a:xfrm>
        <a:prstGeom prst="flowChartExtra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61D098-DA88-49B7-8A18-713F448B206B}">
      <dsp:nvSpPr>
        <dsp:cNvPr id="0" name=""/>
        <dsp:cNvSpPr/>
      </dsp:nvSpPr>
      <dsp:spPr>
        <a:xfrm>
          <a:off x="7008449" y="0"/>
          <a:ext cx="2299894" cy="199622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it-IT" sz="1600" b="1" kern="1200" dirty="0" smtClean="0">
              <a:effectLst/>
              <a:latin typeface="+mn-lt"/>
              <a:ea typeface="SimSun" panose="02010600030101010101" pitchFamily="2" charset="-122"/>
              <a:cs typeface="Calibri" panose="020F0502020204030204" pitchFamily="34" charset="0"/>
            </a:rPr>
            <a:t>Organization and implementation of the training </a:t>
          </a:r>
          <a:r>
            <a:rPr lang="it-IT" sz="1600" b="1" kern="1200" dirty="0" err="1" smtClean="0">
              <a:effectLst/>
              <a:latin typeface="+mn-lt"/>
              <a:ea typeface="SimSun" panose="02010600030101010101" pitchFamily="2" charset="-122"/>
              <a:cs typeface="Calibri" panose="020F0502020204030204" pitchFamily="34" charset="0"/>
            </a:rPr>
            <a:t>course</a:t>
          </a:r>
          <a:r>
            <a:rPr lang="it-IT" sz="1600" b="1" kern="1200" dirty="0" smtClean="0">
              <a:effectLst/>
              <a:latin typeface="+mn-lt"/>
              <a:ea typeface="SimSun" panose="02010600030101010101" pitchFamily="2" charset="-122"/>
              <a:cs typeface="Calibri" panose="020F0502020204030204" pitchFamily="34" charset="0"/>
            </a:rPr>
            <a:t>(1 week), </a:t>
          </a:r>
          <a:r>
            <a:rPr lang="it-IT" sz="1600" b="1" kern="1200" dirty="0" err="1" smtClean="0">
              <a:effectLst/>
              <a:latin typeface="+mn-lt"/>
              <a:ea typeface="SimSun" panose="02010600030101010101" pitchFamily="2" charset="-122"/>
              <a:cs typeface="Calibri" panose="020F0502020204030204" pitchFamily="34" charset="0"/>
            </a:rPr>
            <a:t>collection</a:t>
          </a:r>
          <a:r>
            <a:rPr lang="it-IT" sz="1600" b="1" kern="1200" dirty="0" smtClean="0">
              <a:effectLst/>
              <a:latin typeface="+mn-lt"/>
              <a:ea typeface="SimSun" panose="02010600030101010101" pitchFamily="2" charset="-122"/>
              <a:cs typeface="Calibri" panose="020F0502020204030204" pitchFamily="34" charset="0"/>
            </a:rPr>
            <a:t> of the </a:t>
          </a:r>
          <a:r>
            <a:rPr lang="it-IT" sz="1600" b="1" kern="1200" dirty="0" err="1" smtClean="0">
              <a:effectLst/>
              <a:latin typeface="+mn-lt"/>
              <a:ea typeface="SimSun" panose="02010600030101010101" pitchFamily="2" charset="-122"/>
              <a:cs typeface="Calibri" panose="020F0502020204030204" pitchFamily="34" charset="0"/>
            </a:rPr>
            <a:t>signatures</a:t>
          </a:r>
          <a:r>
            <a:rPr lang="it-IT" sz="1600" b="1" kern="1200" dirty="0" smtClean="0">
              <a:effectLst/>
              <a:latin typeface="+mn-lt"/>
              <a:ea typeface="SimSun" panose="02010600030101010101" pitchFamily="2" charset="-122"/>
              <a:cs typeface="Calibri" panose="020F0502020204030204" pitchFamily="34" charset="0"/>
            </a:rPr>
            <a:t> </a:t>
          </a:r>
          <a:r>
            <a:rPr lang="it-IT" sz="1600" b="1" kern="1200" dirty="0" err="1" smtClean="0">
              <a:effectLst/>
              <a:latin typeface="+mn-lt"/>
              <a:ea typeface="SimSun" panose="02010600030101010101" pitchFamily="2" charset="-122"/>
              <a:cs typeface="Calibri" panose="020F0502020204030204" pitchFamily="34" charset="0"/>
            </a:rPr>
            <a:t>lists</a:t>
          </a:r>
          <a:r>
            <a:rPr lang="it-IT" sz="1600" b="1" kern="1200" dirty="0" smtClean="0">
              <a:effectLst/>
              <a:latin typeface="+mn-lt"/>
              <a:ea typeface="SimSun" panose="02010600030101010101" pitchFamily="2" charset="-122"/>
              <a:cs typeface="Calibri" panose="020F0502020204030204" pitchFamily="34" charset="0"/>
            </a:rPr>
            <a:t>, </a:t>
          </a:r>
          <a:r>
            <a:rPr lang="it-IT" sz="1600" b="1" kern="1200" dirty="0" err="1" smtClean="0">
              <a:effectLst/>
              <a:latin typeface="+mn-lt"/>
              <a:ea typeface="SimSun" panose="02010600030101010101" pitchFamily="2" charset="-122"/>
              <a:cs typeface="Calibri" panose="020F0502020204030204" pitchFamily="34" charset="0"/>
            </a:rPr>
            <a:t>drawing</a:t>
          </a:r>
          <a:r>
            <a:rPr lang="it-IT" sz="1600" b="1" kern="1200" dirty="0" smtClean="0">
              <a:effectLst/>
              <a:latin typeface="+mn-lt"/>
              <a:ea typeface="SimSun" panose="02010600030101010101" pitchFamily="2" charset="-122"/>
              <a:cs typeface="Calibri" panose="020F0502020204030204" pitchFamily="34" charset="0"/>
            </a:rPr>
            <a:t> up the </a:t>
          </a:r>
          <a:r>
            <a:rPr lang="it-IT" sz="1600" b="1" kern="1200" dirty="0" err="1" smtClean="0">
              <a:effectLst/>
              <a:latin typeface="+mn-lt"/>
              <a:ea typeface="SimSun" panose="02010600030101010101" pitchFamily="2" charset="-122"/>
              <a:cs typeface="Calibri" panose="020F0502020204030204" pitchFamily="34" charset="0"/>
            </a:rPr>
            <a:t>final</a:t>
          </a:r>
          <a:r>
            <a:rPr lang="it-IT" sz="1600" b="1" kern="1200" dirty="0" smtClean="0">
              <a:effectLst/>
              <a:latin typeface="+mn-lt"/>
              <a:ea typeface="SimSun" panose="02010600030101010101" pitchFamily="2" charset="-122"/>
              <a:cs typeface="Calibri" panose="020F0502020204030204" pitchFamily="34" charset="0"/>
            </a:rPr>
            <a:t> report. N. 16 </a:t>
          </a:r>
          <a:r>
            <a:rPr lang="it-IT" sz="1600" b="1" kern="1200" dirty="0" err="1" smtClean="0">
              <a:effectLst/>
              <a:latin typeface="+mn-lt"/>
              <a:ea typeface="SimSun" panose="02010600030101010101" pitchFamily="2" charset="-122"/>
              <a:cs typeface="Calibri" panose="020F0502020204030204" pitchFamily="34" charset="0"/>
            </a:rPr>
            <a:t>participants</a:t>
          </a:r>
          <a:endParaRPr lang="it-IT" sz="1600" kern="1200" dirty="0"/>
        </a:p>
      </dsp:txBody>
      <dsp:txXfrm>
        <a:off x="7008449" y="0"/>
        <a:ext cx="2299894" cy="19962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6A51A-3FEF-4888-A761-F42E0C2B827F}">
      <dsp:nvSpPr>
        <dsp:cNvPr id="0" name=""/>
        <dsp:cNvSpPr/>
      </dsp:nvSpPr>
      <dsp:spPr>
        <a:xfrm>
          <a:off x="717" y="0"/>
          <a:ext cx="3087106" cy="1996225"/>
        </a:xfrm>
        <a:prstGeom prst="roundRect">
          <a:avLst>
            <a:gd name="adj" fmla="val 5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it-IT" sz="1600" b="1" kern="1200" dirty="0" smtClean="0">
              <a:effectLst/>
              <a:latin typeface="+mj-lt"/>
            </a:rPr>
            <a:t>ACTION 5.2</a:t>
          </a:r>
          <a:endParaRPr lang="it-IT" sz="1600" kern="1200" dirty="0"/>
        </a:p>
      </dsp:txBody>
      <dsp:txXfrm rot="16200000">
        <a:off x="-509024" y="509741"/>
        <a:ext cx="1636904" cy="617421"/>
      </dsp:txXfrm>
    </dsp:sp>
    <dsp:sp modelId="{B9B8106E-4EE0-4729-9711-7AC026CA6A27}">
      <dsp:nvSpPr>
        <dsp:cNvPr id="0" name=""/>
        <dsp:cNvSpPr/>
      </dsp:nvSpPr>
      <dsp:spPr>
        <a:xfrm>
          <a:off x="618138" y="0"/>
          <a:ext cx="2299894" cy="199622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it-IT" sz="1300" b="1" kern="1200" dirty="0" err="1" smtClean="0">
              <a:effectLst/>
              <a:latin typeface="+mn-lt"/>
              <a:ea typeface="SimSun" panose="02010600030101010101" pitchFamily="2" charset="-122"/>
              <a:cs typeface="Calibri" panose="020F0502020204030204" pitchFamily="34" charset="0"/>
            </a:rPr>
            <a:t>Pilot</a:t>
          </a:r>
          <a:r>
            <a:rPr lang="it-IT" sz="1300" b="1" kern="1200" dirty="0" smtClean="0">
              <a:effectLst/>
              <a:latin typeface="+mn-lt"/>
              <a:ea typeface="SimSun" panose="02010600030101010101" pitchFamily="2" charset="-122"/>
              <a:cs typeface="Calibri" panose="020F0502020204030204" pitchFamily="34" charset="0"/>
            </a:rPr>
            <a:t> </a:t>
          </a:r>
          <a:r>
            <a:rPr lang="it-IT" sz="1300" b="1" kern="1200" dirty="0" err="1" smtClean="0">
              <a:effectLst/>
              <a:latin typeface="+mn-lt"/>
              <a:ea typeface="SimSun" panose="02010600030101010101" pitchFamily="2" charset="-122"/>
              <a:cs typeface="Calibri" panose="020F0502020204030204" pitchFamily="34" charset="0"/>
            </a:rPr>
            <a:t>action</a:t>
          </a:r>
          <a:r>
            <a:rPr lang="it-IT" sz="1300" b="1" kern="1200" dirty="0" smtClean="0">
              <a:effectLst/>
              <a:latin typeface="+mn-lt"/>
              <a:ea typeface="SimSun" panose="02010600030101010101" pitchFamily="2" charset="-122"/>
              <a:cs typeface="Calibri" panose="020F0502020204030204" pitchFamily="34" charset="0"/>
            </a:rPr>
            <a:t> </a:t>
          </a:r>
          <a:r>
            <a:rPr lang="it-IT" sz="1300" b="1" kern="1200" dirty="0" err="1" smtClean="0">
              <a:effectLst/>
              <a:latin typeface="+mn-lt"/>
              <a:ea typeface="SimSun" panose="02010600030101010101" pitchFamily="2" charset="-122"/>
              <a:cs typeface="Calibri" panose="020F0502020204030204" pitchFamily="34" charset="0"/>
            </a:rPr>
            <a:t>about</a:t>
          </a:r>
          <a:r>
            <a:rPr lang="it-IT" sz="1300" b="1" kern="1200" dirty="0" smtClean="0">
              <a:effectLst/>
              <a:latin typeface="+mn-lt"/>
              <a:ea typeface="SimSun" panose="02010600030101010101" pitchFamily="2" charset="-122"/>
              <a:cs typeface="Calibri" panose="020F0502020204030204" pitchFamily="34" charset="0"/>
            </a:rPr>
            <a:t> </a:t>
          </a:r>
          <a:r>
            <a:rPr lang="it-IT" sz="1300" b="1" kern="1200" dirty="0" err="1" smtClean="0">
              <a:effectLst/>
              <a:latin typeface="+mn-lt"/>
              <a:ea typeface="SimSun" panose="02010600030101010101" pitchFamily="2" charset="-122"/>
              <a:cs typeface="Calibri" panose="020F0502020204030204" pitchFamily="34" charset="0"/>
            </a:rPr>
            <a:t>monitoring</a:t>
          </a:r>
          <a:r>
            <a:rPr lang="it-IT" sz="1300" b="1" kern="1200" dirty="0" smtClean="0">
              <a:effectLst/>
              <a:latin typeface="+mn-lt"/>
              <a:ea typeface="SimSun" panose="02010600030101010101" pitchFamily="2" charset="-122"/>
              <a:cs typeface="Calibri" panose="020F0502020204030204" pitchFamily="34" charset="0"/>
            </a:rPr>
            <a:t> and management of </a:t>
          </a:r>
          <a:r>
            <a:rPr lang="it-IT" sz="1300" b="1" kern="1200" dirty="0" err="1" smtClean="0">
              <a:effectLst/>
              <a:latin typeface="+mn-lt"/>
              <a:ea typeface="SimSun" panose="02010600030101010101" pitchFamily="2" charset="-122"/>
              <a:cs typeface="Calibri" panose="020F0502020204030204" pitchFamily="34" charset="0"/>
            </a:rPr>
            <a:t>cliffs</a:t>
          </a:r>
          <a:r>
            <a:rPr lang="it-IT" sz="1300" b="1" kern="1200" dirty="0" smtClean="0">
              <a:effectLst/>
              <a:latin typeface="+mn-lt"/>
              <a:ea typeface="SimSun" panose="02010600030101010101" pitchFamily="2" charset="-122"/>
              <a:cs typeface="Calibri" panose="020F0502020204030204" pitchFamily="34" charset="0"/>
            </a:rPr>
            <a:t> and </a:t>
          </a:r>
          <a:r>
            <a:rPr lang="it-IT" sz="1300" b="1" kern="1200" dirty="0" err="1" smtClean="0">
              <a:effectLst/>
              <a:latin typeface="+mn-lt"/>
              <a:ea typeface="SimSun" panose="02010600030101010101" pitchFamily="2" charset="-122"/>
              <a:cs typeface="Calibri" panose="020F0502020204030204" pitchFamily="34" charset="0"/>
            </a:rPr>
            <a:t>caves</a:t>
          </a:r>
          <a:r>
            <a:rPr lang="it-IT" sz="1300" b="1" kern="1200" dirty="0" smtClean="0">
              <a:effectLst/>
              <a:latin typeface="+mn-lt"/>
              <a:ea typeface="SimSun" panose="02010600030101010101" pitchFamily="2" charset="-122"/>
              <a:cs typeface="Calibri" panose="020F0502020204030204" pitchFamily="34" charset="0"/>
            </a:rPr>
            <a:t> in Parco Otranto –  S. Maria Leuca e bosco di Tricase (IT-2) and </a:t>
          </a:r>
          <a:r>
            <a:rPr lang="it-IT" sz="1300" b="1" kern="1200" dirty="0" err="1" smtClean="0">
              <a:effectLst/>
              <a:latin typeface="+mn-lt"/>
              <a:ea typeface="SimSun" panose="02010600030101010101" pitchFamily="2" charset="-122"/>
              <a:cs typeface="Calibri" panose="020F0502020204030204" pitchFamily="34" charset="0"/>
            </a:rPr>
            <a:t>realization</a:t>
          </a:r>
          <a:r>
            <a:rPr lang="it-IT" sz="1300" b="1" kern="1200" dirty="0" smtClean="0">
              <a:effectLst/>
              <a:latin typeface="+mn-lt"/>
              <a:ea typeface="SimSun" panose="02010600030101010101" pitchFamily="2" charset="-122"/>
              <a:cs typeface="Calibri" panose="020F0502020204030204" pitchFamily="34" charset="0"/>
            </a:rPr>
            <a:t> and implementation of a </a:t>
          </a:r>
          <a:r>
            <a:rPr lang="it-IT" sz="1300" b="1" kern="1200" dirty="0" err="1" smtClean="0">
              <a:effectLst/>
              <a:latin typeface="+mn-lt"/>
              <a:ea typeface="SimSun" panose="02010600030101010101" pitchFamily="2" charset="-122"/>
              <a:cs typeface="Calibri" panose="020F0502020204030204" pitchFamily="34" charset="0"/>
            </a:rPr>
            <a:t>laboratory</a:t>
          </a:r>
          <a:r>
            <a:rPr lang="it-IT" sz="1300" b="1" kern="1200" dirty="0" smtClean="0">
              <a:effectLst/>
              <a:latin typeface="+mn-lt"/>
              <a:ea typeface="SimSun" panose="02010600030101010101" pitchFamily="2" charset="-122"/>
              <a:cs typeface="Calibri" panose="020F0502020204030204" pitchFamily="34" charset="0"/>
            </a:rPr>
            <a:t> for coastal and marine </a:t>
          </a:r>
          <a:r>
            <a:rPr lang="it-IT" sz="1300" b="1" kern="1200" dirty="0" err="1" smtClean="0">
              <a:effectLst/>
              <a:latin typeface="+mn-lt"/>
              <a:ea typeface="SimSun" panose="02010600030101010101" pitchFamily="2" charset="-122"/>
              <a:cs typeface="Calibri" panose="020F0502020204030204" pitchFamily="34" charset="0"/>
            </a:rPr>
            <a:t>biodiversity</a:t>
          </a:r>
          <a:r>
            <a:rPr lang="it-IT" sz="1300" b="1" kern="1200" dirty="0" smtClean="0">
              <a:effectLst/>
              <a:latin typeface="+mn-lt"/>
              <a:ea typeface="SimSun" panose="02010600030101010101" pitchFamily="2" charset="-122"/>
              <a:cs typeface="Calibri" panose="020F0502020204030204" pitchFamily="34" charset="0"/>
            </a:rPr>
            <a:t> </a:t>
          </a:r>
          <a:r>
            <a:rPr lang="it-IT" sz="1300" b="1" kern="1200" dirty="0" err="1" smtClean="0">
              <a:effectLst/>
              <a:latin typeface="+mn-lt"/>
              <a:ea typeface="SimSun" panose="02010600030101010101" pitchFamily="2" charset="-122"/>
              <a:cs typeface="Calibri" panose="020F0502020204030204" pitchFamily="34" charset="0"/>
            </a:rPr>
            <a:t>monitoring</a:t>
          </a:r>
          <a:endParaRPr lang="it-IT" sz="1300" kern="1200" dirty="0"/>
        </a:p>
      </dsp:txBody>
      <dsp:txXfrm>
        <a:off x="618138" y="0"/>
        <a:ext cx="2299894" cy="1996225"/>
      </dsp:txXfrm>
    </dsp:sp>
    <dsp:sp modelId="{ED3E27E1-78B8-49B6-A4F7-661F6B39A843}">
      <dsp:nvSpPr>
        <dsp:cNvPr id="0" name=""/>
        <dsp:cNvSpPr/>
      </dsp:nvSpPr>
      <dsp:spPr>
        <a:xfrm>
          <a:off x="3195872" y="0"/>
          <a:ext cx="3087106" cy="1996225"/>
        </a:xfrm>
        <a:prstGeom prst="roundRect">
          <a:avLst>
            <a:gd name="adj" fmla="val 5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it-IT" sz="1600" b="1" kern="1200" dirty="0" smtClean="0">
              <a:effectLst/>
              <a:latin typeface="+mj-lt"/>
            </a:rPr>
            <a:t>DELIVERABLE </a:t>
          </a:r>
          <a:endParaRPr lang="it-IT" sz="1600" kern="1200" dirty="0"/>
        </a:p>
      </dsp:txBody>
      <dsp:txXfrm rot="16200000">
        <a:off x="2686131" y="509741"/>
        <a:ext cx="1636904" cy="617421"/>
      </dsp:txXfrm>
    </dsp:sp>
    <dsp:sp modelId="{59D0321A-5FCA-4E5A-A92B-BACE7E54396A}">
      <dsp:nvSpPr>
        <dsp:cNvPr id="0" name=""/>
        <dsp:cNvSpPr/>
      </dsp:nvSpPr>
      <dsp:spPr>
        <a:xfrm rot="5400000">
          <a:off x="3064647" y="1479508"/>
          <a:ext cx="293321" cy="463065"/>
        </a:xfrm>
        <a:prstGeom prst="flowChartExtra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9BE6AD-598B-43E0-AA93-EB44B9C2577F}">
      <dsp:nvSpPr>
        <dsp:cNvPr id="0" name=""/>
        <dsp:cNvSpPr/>
      </dsp:nvSpPr>
      <dsp:spPr>
        <a:xfrm>
          <a:off x="3813294" y="0"/>
          <a:ext cx="2299894" cy="199622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it-IT" sz="2000" b="1" kern="1200" dirty="0" smtClean="0">
              <a:effectLst/>
              <a:latin typeface="+mn-lt"/>
              <a:ea typeface="SimSun" panose="02010600030101010101" pitchFamily="2" charset="-122"/>
              <a:cs typeface="Calibri" panose="020F0502020204030204" pitchFamily="34" charset="0"/>
            </a:rPr>
            <a:t>Report of the implementation of the </a:t>
          </a:r>
          <a:r>
            <a:rPr lang="it-IT" sz="2000" b="1" kern="1200" dirty="0" err="1" smtClean="0">
              <a:effectLst/>
              <a:latin typeface="+mn-lt"/>
              <a:ea typeface="SimSun" panose="02010600030101010101" pitchFamily="2" charset="-122"/>
              <a:cs typeface="Calibri" panose="020F0502020204030204" pitchFamily="34" charset="0"/>
            </a:rPr>
            <a:t>pilot</a:t>
          </a:r>
          <a:r>
            <a:rPr lang="it-IT" sz="2000" b="1" kern="1200" dirty="0" smtClean="0">
              <a:effectLst/>
              <a:latin typeface="+mn-lt"/>
              <a:ea typeface="SimSun" panose="02010600030101010101" pitchFamily="2" charset="-122"/>
              <a:cs typeface="Calibri" panose="020F0502020204030204" pitchFamily="34" charset="0"/>
            </a:rPr>
            <a:t> </a:t>
          </a:r>
          <a:r>
            <a:rPr lang="it-IT" sz="2000" b="1" kern="1200" dirty="0" err="1" smtClean="0">
              <a:effectLst/>
              <a:latin typeface="+mn-lt"/>
              <a:ea typeface="SimSun" panose="02010600030101010101" pitchFamily="2" charset="-122"/>
              <a:cs typeface="Calibri" panose="020F0502020204030204" pitchFamily="34" charset="0"/>
            </a:rPr>
            <a:t>action</a:t>
          </a:r>
          <a:r>
            <a:rPr lang="it-IT" sz="2000" b="1" kern="1200" dirty="0" smtClean="0">
              <a:effectLst/>
              <a:latin typeface="+mn-lt"/>
              <a:ea typeface="SimSun" panose="02010600030101010101" pitchFamily="2" charset="-122"/>
              <a:cs typeface="Calibri" panose="020F0502020204030204" pitchFamily="34" charset="0"/>
            </a:rPr>
            <a:t> in IT (2)</a:t>
          </a:r>
          <a:endParaRPr lang="it-IT" sz="2000" kern="1200" dirty="0"/>
        </a:p>
      </dsp:txBody>
      <dsp:txXfrm>
        <a:off x="3813294" y="0"/>
        <a:ext cx="2299894" cy="1996225"/>
      </dsp:txXfrm>
    </dsp:sp>
    <dsp:sp modelId="{CE3115FF-756F-4BCB-9A47-DC3E76316BE4}">
      <dsp:nvSpPr>
        <dsp:cNvPr id="0" name=""/>
        <dsp:cNvSpPr/>
      </dsp:nvSpPr>
      <dsp:spPr>
        <a:xfrm>
          <a:off x="6391028" y="0"/>
          <a:ext cx="3087106" cy="1996225"/>
        </a:xfrm>
        <a:prstGeom prst="roundRect">
          <a:avLst>
            <a:gd name="adj" fmla="val 5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it-IT" sz="1600" b="1" kern="1200" dirty="0" smtClean="0">
              <a:effectLst/>
              <a:latin typeface="+mj-lt"/>
            </a:rPr>
            <a:t>CONTRIBUTION TO DELIBERABLE</a:t>
          </a:r>
          <a:endParaRPr lang="it-IT" sz="1600" kern="1200" dirty="0"/>
        </a:p>
      </dsp:txBody>
      <dsp:txXfrm rot="16200000">
        <a:off x="5881286" y="509741"/>
        <a:ext cx="1636904" cy="617421"/>
      </dsp:txXfrm>
    </dsp:sp>
    <dsp:sp modelId="{FB591FFD-8014-4E7F-B56E-12F347FEFEB6}">
      <dsp:nvSpPr>
        <dsp:cNvPr id="0" name=""/>
        <dsp:cNvSpPr/>
      </dsp:nvSpPr>
      <dsp:spPr>
        <a:xfrm rot="5400000">
          <a:off x="6259802" y="1479508"/>
          <a:ext cx="293321" cy="463065"/>
        </a:xfrm>
        <a:prstGeom prst="flowChartExtra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61D098-DA88-49B7-8A18-713F448B206B}">
      <dsp:nvSpPr>
        <dsp:cNvPr id="0" name=""/>
        <dsp:cNvSpPr/>
      </dsp:nvSpPr>
      <dsp:spPr>
        <a:xfrm>
          <a:off x="7008449" y="0"/>
          <a:ext cx="2299894" cy="199622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it-IT" sz="1600" b="1" kern="1200" dirty="0" smtClean="0">
              <a:effectLst/>
              <a:latin typeface="+mn-lt"/>
              <a:ea typeface="SimSun" panose="02010600030101010101" pitchFamily="2" charset="-122"/>
              <a:cs typeface="Calibri" panose="020F0502020204030204" pitchFamily="34" charset="0"/>
            </a:rPr>
            <a:t>Coastal </a:t>
          </a:r>
          <a:r>
            <a:rPr lang="it-IT" sz="1600" b="1" kern="1200" dirty="0" err="1" smtClean="0">
              <a:effectLst/>
              <a:latin typeface="+mn-lt"/>
              <a:ea typeface="SimSun" panose="02010600030101010101" pitchFamily="2" charset="-122"/>
              <a:cs typeface="Calibri" panose="020F0502020204030204" pitchFamily="34" charset="0"/>
            </a:rPr>
            <a:t>monitoring</a:t>
          </a:r>
          <a:r>
            <a:rPr lang="it-IT" sz="1600" b="1" kern="1200" dirty="0" smtClean="0">
              <a:effectLst/>
              <a:latin typeface="+mn-lt"/>
              <a:ea typeface="SimSun" panose="02010600030101010101" pitchFamily="2" charset="-122"/>
              <a:cs typeface="Calibri" panose="020F0502020204030204" pitchFamily="34" charset="0"/>
            </a:rPr>
            <a:t> (e.g. </a:t>
          </a:r>
          <a:r>
            <a:rPr lang="it-IT" sz="1600" b="1" kern="1200" dirty="0" err="1" smtClean="0">
              <a:effectLst/>
              <a:latin typeface="+mn-lt"/>
              <a:ea typeface="SimSun" panose="02010600030101010101" pitchFamily="2" charset="-122"/>
              <a:cs typeface="Calibri" panose="020F0502020204030204" pitchFamily="34" charset="0"/>
            </a:rPr>
            <a:t>diving</a:t>
          </a:r>
          <a:r>
            <a:rPr lang="it-IT" sz="1600" b="1" kern="1200" dirty="0" smtClean="0">
              <a:effectLst/>
              <a:latin typeface="+mn-lt"/>
              <a:ea typeface="SimSun" panose="02010600030101010101" pitchFamily="2" charset="-122"/>
              <a:cs typeface="Calibri" panose="020F0502020204030204" pitchFamily="34" charset="0"/>
            </a:rPr>
            <a:t> </a:t>
          </a:r>
          <a:r>
            <a:rPr lang="it-IT" sz="1600" b="1" kern="1200" dirty="0" err="1" smtClean="0">
              <a:effectLst/>
              <a:latin typeface="+mn-lt"/>
              <a:ea typeface="SimSun" panose="02010600030101010101" pitchFamily="2" charset="-122"/>
              <a:cs typeface="Calibri" panose="020F0502020204030204" pitchFamily="34" charset="0"/>
            </a:rPr>
            <a:t>cases</a:t>
          </a:r>
          <a:r>
            <a:rPr lang="it-IT" sz="1600" b="1" kern="1200" dirty="0" smtClean="0">
              <a:effectLst/>
              <a:latin typeface="+mn-lt"/>
              <a:ea typeface="SimSun" panose="02010600030101010101" pitchFamily="2" charset="-122"/>
              <a:cs typeface="Calibri" panose="020F0502020204030204" pitchFamily="34" charset="0"/>
            </a:rPr>
            <a:t>, etc.)</a:t>
          </a:r>
          <a:endParaRPr lang="it-IT" sz="1600" kern="1200" dirty="0"/>
        </a:p>
      </dsp:txBody>
      <dsp:txXfrm>
        <a:off x="7008449" y="0"/>
        <a:ext cx="2299894" cy="1996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C78D5-D95E-41A9-A3DF-C2901A21F61F}">
      <dsp:nvSpPr>
        <dsp:cNvPr id="0" name=""/>
        <dsp:cNvSpPr/>
      </dsp:nvSpPr>
      <dsp:spPr>
        <a:xfrm>
          <a:off x="-22652" y="-31904"/>
          <a:ext cx="12178246" cy="100929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rgbClr val="002060"/>
              </a:solidFill>
            </a:rPr>
            <a:t>Strengthening and improving cooperation among regional administrations to further monitor </a:t>
          </a:r>
          <a:r>
            <a:rPr lang="en-US" sz="1400" b="1" kern="1200" dirty="0" err="1" smtClean="0">
              <a:solidFill>
                <a:srgbClr val="002060"/>
              </a:solidFill>
            </a:rPr>
            <a:t>Natura</a:t>
          </a:r>
          <a:r>
            <a:rPr lang="en-US" sz="1400" b="1" kern="1200" dirty="0" smtClean="0">
              <a:solidFill>
                <a:srgbClr val="002060"/>
              </a:solidFill>
            </a:rPr>
            <a:t> 2000 species and habitats and to set environmental measures for the next programming period. This aims will address at networking, setting common standards for biodiversity monitoring, creating regional databases and information system, and setting measures based on the updated biodiversity status (also thanks to the link with </a:t>
          </a:r>
          <a:r>
            <a:rPr lang="en-US" sz="1400" b="1" kern="1200" dirty="0" err="1" smtClean="0">
              <a:solidFill>
                <a:srgbClr val="002060"/>
              </a:solidFill>
            </a:rPr>
            <a:t>LifeWatch</a:t>
          </a:r>
          <a:r>
            <a:rPr lang="en-US" sz="1400" b="1" kern="1200" dirty="0" smtClean="0">
              <a:solidFill>
                <a:srgbClr val="002060"/>
              </a:solidFill>
            </a:rPr>
            <a:t> that enables a wider overview about biodiversity in EU)</a:t>
          </a:r>
          <a:endParaRPr lang="it-IT" sz="1400" b="1" kern="1200" dirty="0">
            <a:solidFill>
              <a:srgbClr val="002060"/>
            </a:solidFill>
          </a:endParaRPr>
        </a:p>
      </dsp:txBody>
      <dsp:txXfrm>
        <a:off x="6909" y="-2343"/>
        <a:ext cx="10803869" cy="950170"/>
      </dsp:txXfrm>
    </dsp:sp>
    <dsp:sp modelId="{E55A4E8F-3755-4FD7-ADC1-B7D4E448D86A}">
      <dsp:nvSpPr>
        <dsp:cNvPr id="0" name=""/>
        <dsp:cNvSpPr/>
      </dsp:nvSpPr>
      <dsp:spPr>
        <a:xfrm>
          <a:off x="24" y="1088192"/>
          <a:ext cx="12191999" cy="107763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rgbClr val="002060"/>
              </a:solidFill>
            </a:rPr>
            <a:t>Setting cross-border strategies and supporting decision-makers for management and valorization of protected areas and </a:t>
          </a:r>
          <a:r>
            <a:rPr lang="en-US" sz="1400" b="1" kern="1200" dirty="0" err="1" smtClean="0">
              <a:solidFill>
                <a:srgbClr val="002060"/>
              </a:solidFill>
            </a:rPr>
            <a:t>Natura</a:t>
          </a:r>
          <a:r>
            <a:rPr lang="en-US" sz="1400" b="1" kern="1200" dirty="0" smtClean="0">
              <a:solidFill>
                <a:srgbClr val="002060"/>
              </a:solidFill>
            </a:rPr>
            <a:t> 2000 sites. This includes the definition of guidelines which has already been developed in other projects but needs to be updated and </a:t>
          </a:r>
          <a:r>
            <a:rPr lang="en-US" sz="1400" b="1" kern="1200" dirty="0" err="1" smtClean="0">
              <a:solidFill>
                <a:srgbClr val="002060"/>
              </a:solidFill>
            </a:rPr>
            <a:t>upgraded,the</a:t>
          </a:r>
          <a:r>
            <a:rPr lang="en-US" sz="1400" b="1" kern="1200" dirty="0" smtClean="0">
              <a:solidFill>
                <a:srgbClr val="002060"/>
              </a:solidFill>
            </a:rPr>
            <a:t> realization and implementation of decision-makers support tools as well as the requalification of managers of protected areas</a:t>
          </a:r>
          <a:endParaRPr lang="it-IT" sz="1400" b="1" kern="1200" dirty="0">
            <a:solidFill>
              <a:srgbClr val="002060"/>
            </a:solidFill>
          </a:endParaRPr>
        </a:p>
      </dsp:txBody>
      <dsp:txXfrm>
        <a:off x="31587" y="1119755"/>
        <a:ext cx="10333240" cy="1014508"/>
      </dsp:txXfrm>
    </dsp:sp>
    <dsp:sp modelId="{2CAE723A-F2FB-4244-AAFF-56C08A8F3E73}">
      <dsp:nvSpPr>
        <dsp:cNvPr id="0" name=""/>
        <dsp:cNvSpPr/>
      </dsp:nvSpPr>
      <dsp:spPr>
        <a:xfrm>
          <a:off x="1509491" y="2347837"/>
          <a:ext cx="9753599" cy="83959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rgbClr val="002060"/>
              </a:solidFill>
            </a:rPr>
            <a:t>Developing coordinated concrete actions for the management and valorization of pilot rural and coastal ecosystems, that consists of on-the-ground interventions in Greek and Italian parks and/or </a:t>
          </a:r>
          <a:r>
            <a:rPr lang="en-US" sz="1400" b="1" kern="1200" dirty="0" err="1" smtClean="0">
              <a:solidFill>
                <a:srgbClr val="002060"/>
              </a:solidFill>
            </a:rPr>
            <a:t>Natura</a:t>
          </a:r>
          <a:r>
            <a:rPr lang="en-US" sz="1400" b="1" kern="1200" dirty="0" smtClean="0">
              <a:solidFill>
                <a:srgbClr val="002060"/>
              </a:solidFill>
            </a:rPr>
            <a:t> 2000 sites</a:t>
          </a:r>
          <a:endParaRPr lang="it-IT" sz="1400" b="1" kern="1200" dirty="0">
            <a:solidFill>
              <a:srgbClr val="002060"/>
            </a:solidFill>
          </a:endParaRPr>
        </a:p>
      </dsp:txBody>
      <dsp:txXfrm>
        <a:off x="1534082" y="2372428"/>
        <a:ext cx="8280102" cy="790414"/>
      </dsp:txXfrm>
    </dsp:sp>
    <dsp:sp modelId="{92D2FF98-6D71-42AE-BBFC-DC0BB5E92D82}">
      <dsp:nvSpPr>
        <dsp:cNvPr id="0" name=""/>
        <dsp:cNvSpPr/>
      </dsp:nvSpPr>
      <dsp:spPr>
        <a:xfrm>
          <a:off x="1313053" y="3339092"/>
          <a:ext cx="10442788" cy="102632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rgbClr val="002060"/>
              </a:solidFill>
            </a:rPr>
            <a:t>Promoting sustainable tourism in protected areas via networking, implementation of concrete actions and transfer of best practices. This foresees the improvement and animation of existing pedestrian, cycling and local food paths in order to create a GR-IT common route for sustainable tourism in protected areas, the realization of a cross-border portal for touristic promotion, and finally the promotion of best practices about the European Charter of sustainable tourism in protected areas</a:t>
          </a:r>
          <a:endParaRPr lang="it-IT" sz="1400" b="1" kern="1200" dirty="0">
            <a:solidFill>
              <a:srgbClr val="002060"/>
            </a:solidFill>
          </a:endParaRPr>
        </a:p>
      </dsp:txBody>
      <dsp:txXfrm>
        <a:off x="1343113" y="3369152"/>
        <a:ext cx="8844658" cy="966207"/>
      </dsp:txXfrm>
    </dsp:sp>
    <dsp:sp modelId="{6580D2EB-9AE2-4FEB-AABA-2C56478D6B81}">
      <dsp:nvSpPr>
        <dsp:cNvPr id="0" name=""/>
        <dsp:cNvSpPr/>
      </dsp:nvSpPr>
      <dsp:spPr>
        <a:xfrm>
          <a:off x="10767176" y="753880"/>
          <a:ext cx="619642" cy="619642"/>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it-IT" sz="2800" kern="1200"/>
        </a:p>
      </dsp:txBody>
      <dsp:txXfrm>
        <a:off x="10906595" y="753880"/>
        <a:ext cx="340804" cy="466281"/>
      </dsp:txXfrm>
    </dsp:sp>
    <dsp:sp modelId="{94FAFD31-5341-4DA1-990D-8C4B5805923D}">
      <dsp:nvSpPr>
        <dsp:cNvPr id="0" name=""/>
        <dsp:cNvSpPr/>
      </dsp:nvSpPr>
      <dsp:spPr>
        <a:xfrm>
          <a:off x="10384685" y="1852501"/>
          <a:ext cx="619642" cy="619642"/>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it-IT" sz="2800" kern="1200"/>
        </a:p>
      </dsp:txBody>
      <dsp:txXfrm>
        <a:off x="10524104" y="1852501"/>
        <a:ext cx="340804" cy="466281"/>
      </dsp:txXfrm>
    </dsp:sp>
    <dsp:sp modelId="{D7280194-48A4-45AD-8C80-3DEB84742072}">
      <dsp:nvSpPr>
        <dsp:cNvPr id="0" name=""/>
        <dsp:cNvSpPr/>
      </dsp:nvSpPr>
      <dsp:spPr>
        <a:xfrm>
          <a:off x="10350157" y="3063128"/>
          <a:ext cx="619642" cy="619642"/>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it-IT" sz="2800" kern="1200"/>
        </a:p>
      </dsp:txBody>
      <dsp:txXfrm>
        <a:off x="10489576" y="3063128"/>
        <a:ext cx="340804" cy="466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B01A4-FAA3-4293-BC74-EF0E13F1F19C}">
      <dsp:nvSpPr>
        <dsp:cNvPr id="0" name=""/>
        <dsp:cNvSpPr/>
      </dsp:nvSpPr>
      <dsp:spPr>
        <a:xfrm>
          <a:off x="5230488" y="4072683"/>
          <a:ext cx="2144599" cy="141766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i="1" kern="1200" dirty="0" smtClean="0"/>
            <a:t>Budget: 445.000,00€</a:t>
          </a:r>
          <a:endParaRPr lang="it-IT" sz="1800" kern="1200" dirty="0"/>
        </a:p>
      </dsp:txBody>
      <dsp:txXfrm>
        <a:off x="5544557" y="4280295"/>
        <a:ext cx="1516461" cy="1002440"/>
      </dsp:txXfrm>
    </dsp:sp>
    <dsp:sp modelId="{858E9A4F-7828-4AD1-B70E-19EED43C3523}">
      <dsp:nvSpPr>
        <dsp:cNvPr id="0" name=""/>
        <dsp:cNvSpPr/>
      </dsp:nvSpPr>
      <dsp:spPr>
        <a:xfrm rot="12975711">
          <a:off x="4247585" y="3361512"/>
          <a:ext cx="1080383" cy="6173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it-IT" sz="2600" kern="1200"/>
        </a:p>
      </dsp:txBody>
      <dsp:txXfrm rot="10800000">
        <a:off x="4414852" y="3539751"/>
        <a:ext cx="895181" cy="370403"/>
      </dsp:txXfrm>
    </dsp:sp>
    <dsp:sp modelId="{7D089E3B-1BFB-4117-AF67-2580B4682BC2}">
      <dsp:nvSpPr>
        <dsp:cNvPr id="0" name=""/>
        <dsp:cNvSpPr/>
      </dsp:nvSpPr>
      <dsp:spPr>
        <a:xfrm>
          <a:off x="1649940" y="1762987"/>
          <a:ext cx="2978915" cy="139605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i="1" kern="1200" dirty="0" smtClean="0">
              <a:solidFill>
                <a:schemeClr val="accent1">
                  <a:lumMod val="50000"/>
                </a:schemeClr>
              </a:solidFill>
            </a:rPr>
            <a:t>WP1 </a:t>
          </a:r>
          <a:r>
            <a:rPr lang="it-IT" sz="1800" i="1" kern="1200" dirty="0" smtClean="0"/>
            <a:t>Management &amp; </a:t>
          </a:r>
          <a:r>
            <a:rPr lang="it-IT" sz="1800" i="1" kern="1200" dirty="0" err="1" smtClean="0"/>
            <a:t>Coordination</a:t>
          </a:r>
          <a:r>
            <a:rPr lang="it-IT" sz="1800" i="1" kern="1200" dirty="0" smtClean="0"/>
            <a:t> </a:t>
          </a:r>
          <a:r>
            <a:rPr lang="it-IT" sz="1800" kern="1200" dirty="0" smtClean="0"/>
            <a:t>(Budget: </a:t>
          </a:r>
          <a:r>
            <a:rPr lang="it-IT" sz="1800" b="1" kern="1200" dirty="0" smtClean="0"/>
            <a:t>25.000,00€)</a:t>
          </a:r>
          <a:endParaRPr lang="it-IT" sz="1800" kern="1200" dirty="0"/>
        </a:p>
      </dsp:txBody>
      <dsp:txXfrm>
        <a:off x="2086192" y="1967435"/>
        <a:ext cx="2106411" cy="987161"/>
      </dsp:txXfrm>
    </dsp:sp>
    <dsp:sp modelId="{BDBB92B6-A319-410B-B699-CACF68363918}">
      <dsp:nvSpPr>
        <dsp:cNvPr id="0" name=""/>
        <dsp:cNvSpPr/>
      </dsp:nvSpPr>
      <dsp:spPr>
        <a:xfrm rot="16090043">
          <a:off x="5937544" y="3172177"/>
          <a:ext cx="647254" cy="6173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it-IT" sz="2600" kern="1200"/>
        </a:p>
      </dsp:txBody>
      <dsp:txXfrm rot="10800000">
        <a:off x="6033106" y="3388199"/>
        <a:ext cx="462052" cy="370403"/>
      </dsp:txXfrm>
    </dsp:sp>
    <dsp:sp modelId="{09DEE431-59C2-456B-9649-ED1970AAB5DC}">
      <dsp:nvSpPr>
        <dsp:cNvPr id="0" name=""/>
        <dsp:cNvSpPr/>
      </dsp:nvSpPr>
      <dsp:spPr>
        <a:xfrm>
          <a:off x="4932735" y="1407866"/>
          <a:ext cx="2570436" cy="144448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i="1" kern="1200" dirty="0" smtClean="0">
              <a:solidFill>
                <a:schemeClr val="accent1">
                  <a:lumMod val="50000"/>
                </a:schemeClr>
              </a:solidFill>
            </a:rPr>
            <a:t>WP2 </a:t>
          </a:r>
          <a:r>
            <a:rPr lang="it-IT" sz="1800" i="1" kern="1200" dirty="0" smtClean="0"/>
            <a:t>Information &amp; </a:t>
          </a:r>
          <a:r>
            <a:rPr lang="it-IT" sz="1800" i="1" kern="1200" dirty="0" err="1" smtClean="0"/>
            <a:t>Publicity</a:t>
          </a:r>
          <a:r>
            <a:rPr lang="it-IT" sz="1800" i="1" kern="1200" dirty="0" smtClean="0"/>
            <a:t> </a:t>
          </a:r>
          <a:r>
            <a:rPr lang="it-IT" sz="1800" kern="1200" dirty="0" smtClean="0"/>
            <a:t>(Budget</a:t>
          </a:r>
          <a:r>
            <a:rPr lang="it-IT" sz="1800" b="1" kern="1200" dirty="0" smtClean="0"/>
            <a:t>: 14.900,00€</a:t>
          </a:r>
          <a:r>
            <a:rPr lang="it-IT" sz="1800" kern="1200" dirty="0" smtClean="0"/>
            <a:t>);</a:t>
          </a:r>
          <a:endParaRPr lang="it-IT" sz="1800" kern="1200" dirty="0"/>
        </a:p>
      </dsp:txBody>
      <dsp:txXfrm>
        <a:off x="5309167" y="1619405"/>
        <a:ext cx="1817572" cy="1021404"/>
      </dsp:txXfrm>
    </dsp:sp>
    <dsp:sp modelId="{985DC501-B10E-49EE-8C12-8E16AE5B6FE1}">
      <dsp:nvSpPr>
        <dsp:cNvPr id="0" name=""/>
        <dsp:cNvSpPr/>
      </dsp:nvSpPr>
      <dsp:spPr>
        <a:xfrm rot="19639295">
          <a:off x="7339668" y="3490458"/>
          <a:ext cx="989228" cy="6173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it-IT" sz="2600" kern="1200"/>
        </a:p>
      </dsp:txBody>
      <dsp:txXfrm>
        <a:off x="7354325" y="3663923"/>
        <a:ext cx="804026" cy="370403"/>
      </dsp:txXfrm>
    </dsp:sp>
    <dsp:sp modelId="{CB0B86DF-2799-4441-96E0-B65CBE148870}">
      <dsp:nvSpPr>
        <dsp:cNvPr id="0" name=""/>
        <dsp:cNvSpPr/>
      </dsp:nvSpPr>
      <dsp:spPr>
        <a:xfrm>
          <a:off x="7889900" y="1331286"/>
          <a:ext cx="4151895" cy="220106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i="1" kern="1200" dirty="0" smtClean="0">
              <a:solidFill>
                <a:schemeClr val="accent1">
                  <a:lumMod val="50000"/>
                </a:schemeClr>
              </a:solidFill>
            </a:rPr>
            <a:t>WP3 </a:t>
          </a:r>
          <a:r>
            <a:rPr lang="en-US" sz="1800" i="1" kern="1200" dirty="0" smtClean="0"/>
            <a:t>Strengthening of the regional observatories on biodiversity in Greece and in Italy through the establishment of a network of local authorities </a:t>
          </a:r>
          <a:r>
            <a:rPr lang="it-IT" sz="1800" kern="1200" dirty="0" smtClean="0"/>
            <a:t>(Budget: </a:t>
          </a:r>
          <a:r>
            <a:rPr lang="it-IT" sz="1800" b="1" kern="1200" dirty="0" smtClean="0"/>
            <a:t>94.800,00€</a:t>
          </a:r>
          <a:r>
            <a:rPr lang="it-IT" sz="1800" kern="1200" dirty="0" smtClean="0"/>
            <a:t>);</a:t>
          </a:r>
          <a:endParaRPr lang="it-IT" sz="1800" kern="1200" dirty="0"/>
        </a:p>
      </dsp:txBody>
      <dsp:txXfrm>
        <a:off x="8497931" y="1653625"/>
        <a:ext cx="2935833" cy="1556389"/>
      </dsp:txXfrm>
    </dsp:sp>
    <dsp:sp modelId="{0B117ED6-5461-4127-8CF4-62237A1C82B8}">
      <dsp:nvSpPr>
        <dsp:cNvPr id="0" name=""/>
        <dsp:cNvSpPr/>
      </dsp:nvSpPr>
      <dsp:spPr>
        <a:xfrm rot="267512">
          <a:off x="7597834" y="4595585"/>
          <a:ext cx="558124" cy="6173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it-IT" sz="2600" kern="1200"/>
        </a:p>
      </dsp:txBody>
      <dsp:txXfrm>
        <a:off x="7598087" y="4712545"/>
        <a:ext cx="390687" cy="370403"/>
      </dsp:txXfrm>
    </dsp:sp>
    <dsp:sp modelId="{10B11818-B514-492E-B034-814BFCABC5B3}">
      <dsp:nvSpPr>
        <dsp:cNvPr id="0" name=""/>
        <dsp:cNvSpPr/>
      </dsp:nvSpPr>
      <dsp:spPr>
        <a:xfrm>
          <a:off x="8406083" y="3891544"/>
          <a:ext cx="3512877" cy="238185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i="1" kern="1200" dirty="0" smtClean="0">
              <a:solidFill>
                <a:schemeClr val="accent1">
                  <a:lumMod val="50000"/>
                </a:schemeClr>
              </a:solidFill>
            </a:rPr>
            <a:t>WP4 </a:t>
          </a:r>
          <a:r>
            <a:rPr lang="en-US" sz="1800" i="1" kern="1200" dirty="0" smtClean="0"/>
            <a:t>Common trans-boundary strategies for the sustainable management and valorization of natural resources </a:t>
          </a:r>
          <a:r>
            <a:rPr lang="it-IT" sz="1800" kern="1200" dirty="0" smtClean="0"/>
            <a:t>(Budget: </a:t>
          </a:r>
          <a:r>
            <a:rPr lang="it-IT" sz="1800" b="1" kern="1200" dirty="0" smtClean="0"/>
            <a:t>230.300,00€</a:t>
          </a:r>
          <a:r>
            <a:rPr lang="it-IT" sz="1800" kern="1200" dirty="0" smtClean="0"/>
            <a:t>);</a:t>
          </a:r>
          <a:endParaRPr lang="it-IT" sz="1800" kern="1200" dirty="0"/>
        </a:p>
      </dsp:txBody>
      <dsp:txXfrm>
        <a:off x="8920532" y="4240359"/>
        <a:ext cx="2483979" cy="1684227"/>
      </dsp:txXfrm>
    </dsp:sp>
    <dsp:sp modelId="{38F272ED-9D85-4232-881D-825CF75FA0FC}">
      <dsp:nvSpPr>
        <dsp:cNvPr id="0" name=""/>
        <dsp:cNvSpPr/>
      </dsp:nvSpPr>
      <dsp:spPr>
        <a:xfrm rot="10587171">
          <a:off x="4543669" y="4566727"/>
          <a:ext cx="489268" cy="6173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it-IT" sz="2600" kern="1200"/>
        </a:p>
      </dsp:txBody>
      <dsp:txXfrm rot="10800000">
        <a:off x="4690308" y="4685654"/>
        <a:ext cx="342488" cy="370403"/>
      </dsp:txXfrm>
    </dsp:sp>
    <dsp:sp modelId="{1726E806-7F2C-4472-844C-657A5053CFCC}">
      <dsp:nvSpPr>
        <dsp:cNvPr id="0" name=""/>
        <dsp:cNvSpPr/>
      </dsp:nvSpPr>
      <dsp:spPr>
        <a:xfrm>
          <a:off x="154572" y="3657328"/>
          <a:ext cx="4168345" cy="275222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i="1" kern="1200" dirty="0" smtClean="0">
              <a:solidFill>
                <a:schemeClr val="accent1">
                  <a:lumMod val="50000"/>
                </a:schemeClr>
              </a:solidFill>
            </a:rPr>
            <a:t>WP5 </a:t>
          </a:r>
          <a:r>
            <a:rPr lang="en-US" sz="1800" i="1" kern="1200" dirty="0" smtClean="0"/>
            <a:t>Valorization and sustainability of the protected areas through concrete and pilot actions with the involvement of society/general public about coastal and marine ecosystems </a:t>
          </a:r>
          <a:r>
            <a:rPr lang="it-IT" sz="1800" kern="1200" dirty="0" smtClean="0"/>
            <a:t>(Budget: </a:t>
          </a:r>
          <a:r>
            <a:rPr lang="it-IT" sz="1800" b="1" kern="1200" dirty="0" smtClean="0"/>
            <a:t>80.000,00€</a:t>
          </a:r>
          <a:r>
            <a:rPr lang="it-IT" sz="1800" kern="1200" dirty="0" smtClean="0"/>
            <a:t>);</a:t>
          </a:r>
          <a:endParaRPr lang="it-IT" sz="1800" kern="1200" dirty="0"/>
        </a:p>
      </dsp:txBody>
      <dsp:txXfrm>
        <a:off x="765012" y="4060382"/>
        <a:ext cx="2947465" cy="19461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6A51A-3FEF-4888-A761-F42E0C2B827F}">
      <dsp:nvSpPr>
        <dsp:cNvPr id="0" name=""/>
        <dsp:cNvSpPr/>
      </dsp:nvSpPr>
      <dsp:spPr>
        <a:xfrm>
          <a:off x="718" y="0"/>
          <a:ext cx="3091300" cy="1803041"/>
        </a:xfrm>
        <a:prstGeom prst="roundRect">
          <a:avLst>
            <a:gd name="adj" fmla="val 5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it-IT" sz="1400" b="1" kern="1200" dirty="0" smtClean="0">
              <a:effectLst/>
              <a:latin typeface="+mj-lt"/>
            </a:rPr>
            <a:t>ACTION 1.2</a:t>
          </a:r>
          <a:endParaRPr lang="it-IT" sz="1400" kern="1200" dirty="0"/>
        </a:p>
      </dsp:txBody>
      <dsp:txXfrm rot="16200000">
        <a:off x="-429398" y="430116"/>
        <a:ext cx="1478493" cy="618260"/>
      </dsp:txXfrm>
    </dsp:sp>
    <dsp:sp modelId="{B9B8106E-4EE0-4729-9711-7AC026CA6A27}">
      <dsp:nvSpPr>
        <dsp:cNvPr id="0" name=""/>
        <dsp:cNvSpPr/>
      </dsp:nvSpPr>
      <dsp:spPr>
        <a:xfrm>
          <a:off x="618978" y="0"/>
          <a:ext cx="2303018" cy="180304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it-IT" sz="2000" b="1" kern="1200" dirty="0" smtClean="0">
              <a:effectLst/>
            </a:rPr>
            <a:t>Project </a:t>
          </a:r>
          <a:r>
            <a:rPr lang="it-IT" sz="2000" b="1" kern="1200" dirty="0" err="1" smtClean="0">
              <a:effectLst/>
            </a:rPr>
            <a:t>coordination</a:t>
          </a:r>
          <a:r>
            <a:rPr lang="it-IT" sz="2000" b="1" kern="1200" dirty="0" smtClean="0">
              <a:effectLst/>
            </a:rPr>
            <a:t> </a:t>
          </a:r>
          <a:r>
            <a:rPr lang="it-IT" sz="2000" b="1" kern="1200" dirty="0" err="1" smtClean="0">
              <a:effectLst/>
            </a:rPr>
            <a:t>meetings</a:t>
          </a:r>
          <a:endParaRPr lang="it-IT" sz="2000" kern="1200" dirty="0"/>
        </a:p>
      </dsp:txBody>
      <dsp:txXfrm>
        <a:off x="618978" y="0"/>
        <a:ext cx="2303018" cy="1803041"/>
      </dsp:txXfrm>
    </dsp:sp>
    <dsp:sp modelId="{ED3E27E1-78B8-49B6-A4F7-661F6B39A843}">
      <dsp:nvSpPr>
        <dsp:cNvPr id="0" name=""/>
        <dsp:cNvSpPr/>
      </dsp:nvSpPr>
      <dsp:spPr>
        <a:xfrm>
          <a:off x="3200214" y="0"/>
          <a:ext cx="3091300" cy="1803041"/>
        </a:xfrm>
        <a:prstGeom prst="roundRect">
          <a:avLst>
            <a:gd name="adj" fmla="val 5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it-IT" sz="1400" b="1" kern="1200" dirty="0" smtClean="0">
              <a:effectLst/>
              <a:latin typeface="+mj-lt"/>
            </a:rPr>
            <a:t>DELIVERABLE </a:t>
          </a:r>
          <a:endParaRPr lang="it-IT" sz="1400" kern="1200" dirty="0"/>
        </a:p>
      </dsp:txBody>
      <dsp:txXfrm rot="16200000">
        <a:off x="2770097" y="430116"/>
        <a:ext cx="1478493" cy="618260"/>
      </dsp:txXfrm>
    </dsp:sp>
    <dsp:sp modelId="{59D0321A-5FCA-4E5A-A92B-BACE7E54396A}">
      <dsp:nvSpPr>
        <dsp:cNvPr id="0" name=""/>
        <dsp:cNvSpPr/>
      </dsp:nvSpPr>
      <dsp:spPr>
        <a:xfrm rot="5400000">
          <a:off x="3083236" y="1313223"/>
          <a:ext cx="264869" cy="463695"/>
        </a:xfrm>
        <a:prstGeom prst="flowChartExtra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9BE6AD-598B-43E0-AA93-EB44B9C2577F}">
      <dsp:nvSpPr>
        <dsp:cNvPr id="0" name=""/>
        <dsp:cNvSpPr/>
      </dsp:nvSpPr>
      <dsp:spPr>
        <a:xfrm>
          <a:off x="3818474" y="0"/>
          <a:ext cx="2303018" cy="180304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it-IT" sz="2000" b="1" kern="1200" dirty="0" smtClean="0">
              <a:effectLst/>
            </a:rPr>
            <a:t>n. 5 minutes of the </a:t>
          </a:r>
          <a:r>
            <a:rPr lang="it-IT" sz="2000" b="1" kern="1200" dirty="0" err="1" smtClean="0">
              <a:effectLst/>
            </a:rPr>
            <a:t>project</a:t>
          </a:r>
          <a:r>
            <a:rPr lang="it-IT" sz="2000" b="1" kern="1200" dirty="0" smtClean="0">
              <a:effectLst/>
            </a:rPr>
            <a:t> </a:t>
          </a:r>
          <a:r>
            <a:rPr lang="it-IT" sz="2000" b="1" kern="1200" dirty="0" err="1" smtClean="0">
              <a:effectLst/>
            </a:rPr>
            <a:t>coordination</a:t>
          </a:r>
          <a:r>
            <a:rPr lang="it-IT" sz="2000" b="1" kern="1200" dirty="0" smtClean="0">
              <a:effectLst/>
            </a:rPr>
            <a:t> </a:t>
          </a:r>
          <a:r>
            <a:rPr lang="it-IT" sz="2000" b="1" kern="1200" dirty="0" err="1" smtClean="0">
              <a:effectLst/>
            </a:rPr>
            <a:t>meetings</a:t>
          </a:r>
          <a:endParaRPr lang="it-IT" sz="2000" kern="1200" dirty="0"/>
        </a:p>
      </dsp:txBody>
      <dsp:txXfrm>
        <a:off x="3818474" y="0"/>
        <a:ext cx="2303018" cy="1803041"/>
      </dsp:txXfrm>
    </dsp:sp>
    <dsp:sp modelId="{CE3115FF-756F-4BCB-9A47-DC3E76316BE4}">
      <dsp:nvSpPr>
        <dsp:cNvPr id="0" name=""/>
        <dsp:cNvSpPr/>
      </dsp:nvSpPr>
      <dsp:spPr>
        <a:xfrm>
          <a:off x="6399710" y="0"/>
          <a:ext cx="3091300" cy="1803041"/>
        </a:xfrm>
        <a:prstGeom prst="roundRect">
          <a:avLst>
            <a:gd name="adj" fmla="val 5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it-IT" sz="1400" b="1" kern="1200" dirty="0" smtClean="0">
              <a:effectLst/>
              <a:latin typeface="+mj-lt"/>
            </a:rPr>
            <a:t>CONTRIBUTION TO DELIBERABLE</a:t>
          </a:r>
          <a:endParaRPr lang="it-IT" sz="1400" kern="1200" dirty="0"/>
        </a:p>
      </dsp:txBody>
      <dsp:txXfrm rot="16200000">
        <a:off x="5969593" y="430116"/>
        <a:ext cx="1478493" cy="618260"/>
      </dsp:txXfrm>
    </dsp:sp>
    <dsp:sp modelId="{FB591FFD-8014-4E7F-B56E-12F347FEFEB6}">
      <dsp:nvSpPr>
        <dsp:cNvPr id="0" name=""/>
        <dsp:cNvSpPr/>
      </dsp:nvSpPr>
      <dsp:spPr>
        <a:xfrm rot="5400000">
          <a:off x="6282732" y="1313223"/>
          <a:ext cx="264869" cy="463695"/>
        </a:xfrm>
        <a:prstGeom prst="flowChartExtra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61D098-DA88-49B7-8A18-713F448B206B}">
      <dsp:nvSpPr>
        <dsp:cNvPr id="0" name=""/>
        <dsp:cNvSpPr/>
      </dsp:nvSpPr>
      <dsp:spPr>
        <a:xfrm>
          <a:off x="7017970" y="0"/>
          <a:ext cx="2303018" cy="180304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it-IT" sz="2000" b="1" kern="1200" dirty="0" err="1" smtClean="0">
              <a:effectLst/>
            </a:rPr>
            <a:t>Participation</a:t>
          </a:r>
          <a:r>
            <a:rPr lang="it-IT" sz="2000" b="1" kern="1200" dirty="0" smtClean="0">
              <a:effectLst/>
            </a:rPr>
            <a:t> in n. 5 </a:t>
          </a:r>
          <a:r>
            <a:rPr lang="it-IT" sz="2000" b="1" kern="1200" dirty="0" err="1" smtClean="0">
              <a:effectLst/>
            </a:rPr>
            <a:t>coorditnation</a:t>
          </a:r>
          <a:r>
            <a:rPr lang="it-IT" sz="2000" b="1" kern="1200" dirty="0" smtClean="0">
              <a:effectLst/>
            </a:rPr>
            <a:t> </a:t>
          </a:r>
          <a:r>
            <a:rPr lang="it-IT" sz="2000" b="1" kern="1200" dirty="0" err="1" smtClean="0">
              <a:effectLst/>
            </a:rPr>
            <a:t>meetings</a:t>
          </a:r>
          <a:endParaRPr lang="it-IT" sz="2000" kern="1200" dirty="0"/>
        </a:p>
      </dsp:txBody>
      <dsp:txXfrm>
        <a:off x="7017970" y="0"/>
        <a:ext cx="2303018" cy="18030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6A51A-3FEF-4888-A761-F42E0C2B827F}">
      <dsp:nvSpPr>
        <dsp:cNvPr id="0" name=""/>
        <dsp:cNvSpPr/>
      </dsp:nvSpPr>
      <dsp:spPr>
        <a:xfrm>
          <a:off x="717" y="0"/>
          <a:ext cx="3087106" cy="1996225"/>
        </a:xfrm>
        <a:prstGeom prst="roundRect">
          <a:avLst>
            <a:gd name="adj" fmla="val 5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it-IT" sz="1600" b="1" kern="1200" dirty="0" smtClean="0">
              <a:effectLst/>
              <a:latin typeface="+mj-lt"/>
            </a:rPr>
            <a:t>ACTION 1.3</a:t>
          </a:r>
          <a:endParaRPr lang="it-IT" sz="1600" kern="1200" dirty="0"/>
        </a:p>
      </dsp:txBody>
      <dsp:txXfrm rot="16200000">
        <a:off x="-509024" y="509741"/>
        <a:ext cx="1636904" cy="617421"/>
      </dsp:txXfrm>
    </dsp:sp>
    <dsp:sp modelId="{B9B8106E-4EE0-4729-9711-7AC026CA6A27}">
      <dsp:nvSpPr>
        <dsp:cNvPr id="0" name=""/>
        <dsp:cNvSpPr/>
      </dsp:nvSpPr>
      <dsp:spPr>
        <a:xfrm>
          <a:off x="618138" y="0"/>
          <a:ext cx="2299894" cy="199622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it-IT" sz="2000" b="1" kern="1200" dirty="0" smtClean="0">
              <a:effectLst/>
            </a:rPr>
            <a:t>Project management and </a:t>
          </a:r>
          <a:r>
            <a:rPr lang="it-IT" sz="2000" b="1" kern="1200" dirty="0" err="1" smtClean="0">
              <a:effectLst/>
            </a:rPr>
            <a:t>external</a:t>
          </a:r>
          <a:r>
            <a:rPr lang="it-IT" sz="2000" b="1" kern="1200" dirty="0" smtClean="0">
              <a:effectLst/>
            </a:rPr>
            <a:t> audit</a:t>
          </a:r>
          <a:endParaRPr lang="it-IT" sz="2000" kern="1200" dirty="0"/>
        </a:p>
      </dsp:txBody>
      <dsp:txXfrm>
        <a:off x="618138" y="0"/>
        <a:ext cx="2299894" cy="1996225"/>
      </dsp:txXfrm>
    </dsp:sp>
    <dsp:sp modelId="{ED3E27E1-78B8-49B6-A4F7-661F6B39A843}">
      <dsp:nvSpPr>
        <dsp:cNvPr id="0" name=""/>
        <dsp:cNvSpPr/>
      </dsp:nvSpPr>
      <dsp:spPr>
        <a:xfrm>
          <a:off x="3195872" y="0"/>
          <a:ext cx="3087106" cy="1996225"/>
        </a:xfrm>
        <a:prstGeom prst="roundRect">
          <a:avLst>
            <a:gd name="adj" fmla="val 5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it-IT" sz="1600" b="1" kern="1200" dirty="0" smtClean="0">
              <a:effectLst/>
              <a:latin typeface="+mj-lt"/>
            </a:rPr>
            <a:t>DELIVERABLE </a:t>
          </a:r>
          <a:endParaRPr lang="it-IT" sz="1600" kern="1200" dirty="0"/>
        </a:p>
      </dsp:txBody>
      <dsp:txXfrm rot="16200000">
        <a:off x="2686131" y="509741"/>
        <a:ext cx="1636904" cy="617421"/>
      </dsp:txXfrm>
    </dsp:sp>
    <dsp:sp modelId="{59D0321A-5FCA-4E5A-A92B-BACE7E54396A}">
      <dsp:nvSpPr>
        <dsp:cNvPr id="0" name=""/>
        <dsp:cNvSpPr/>
      </dsp:nvSpPr>
      <dsp:spPr>
        <a:xfrm rot="5400000">
          <a:off x="3064647" y="1479508"/>
          <a:ext cx="293321" cy="463065"/>
        </a:xfrm>
        <a:prstGeom prst="flowChartExtra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9BE6AD-598B-43E0-AA93-EB44B9C2577F}">
      <dsp:nvSpPr>
        <dsp:cNvPr id="0" name=""/>
        <dsp:cNvSpPr/>
      </dsp:nvSpPr>
      <dsp:spPr>
        <a:xfrm>
          <a:off x="3813294" y="0"/>
          <a:ext cx="2299894" cy="199622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it-IT" sz="2000" b="1" kern="1200" dirty="0" smtClean="0">
              <a:effectLst/>
            </a:rPr>
            <a:t>n. 5 progress reports &amp; n. 8 auditing report</a:t>
          </a:r>
          <a:endParaRPr lang="it-IT" sz="2000" kern="1200" dirty="0"/>
        </a:p>
      </dsp:txBody>
      <dsp:txXfrm>
        <a:off x="3813294" y="0"/>
        <a:ext cx="2299894" cy="1996225"/>
      </dsp:txXfrm>
    </dsp:sp>
    <dsp:sp modelId="{CE3115FF-756F-4BCB-9A47-DC3E76316BE4}">
      <dsp:nvSpPr>
        <dsp:cNvPr id="0" name=""/>
        <dsp:cNvSpPr/>
      </dsp:nvSpPr>
      <dsp:spPr>
        <a:xfrm>
          <a:off x="6391028" y="0"/>
          <a:ext cx="3087106" cy="1996225"/>
        </a:xfrm>
        <a:prstGeom prst="roundRect">
          <a:avLst>
            <a:gd name="adj" fmla="val 5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it-IT" sz="1600" b="1" kern="1200" dirty="0" smtClean="0">
              <a:effectLst/>
              <a:latin typeface="+mj-lt"/>
            </a:rPr>
            <a:t>CONTRIBUTION TO DELIBERABLE</a:t>
          </a:r>
          <a:endParaRPr lang="it-IT" sz="1600" kern="1200" dirty="0"/>
        </a:p>
      </dsp:txBody>
      <dsp:txXfrm rot="16200000">
        <a:off x="5881286" y="509741"/>
        <a:ext cx="1636904" cy="617421"/>
      </dsp:txXfrm>
    </dsp:sp>
    <dsp:sp modelId="{FB591FFD-8014-4E7F-B56E-12F347FEFEB6}">
      <dsp:nvSpPr>
        <dsp:cNvPr id="0" name=""/>
        <dsp:cNvSpPr/>
      </dsp:nvSpPr>
      <dsp:spPr>
        <a:xfrm rot="5400000">
          <a:off x="6259802" y="1479508"/>
          <a:ext cx="293321" cy="463065"/>
        </a:xfrm>
        <a:prstGeom prst="flowChartExtra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61D098-DA88-49B7-8A18-713F448B206B}">
      <dsp:nvSpPr>
        <dsp:cNvPr id="0" name=""/>
        <dsp:cNvSpPr/>
      </dsp:nvSpPr>
      <dsp:spPr>
        <a:xfrm>
          <a:off x="7008449" y="0"/>
          <a:ext cx="2299894" cy="199622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it-IT" sz="2000" b="1" kern="1200" dirty="0" smtClean="0">
              <a:effectLst/>
            </a:rPr>
            <a:t>Partner </a:t>
          </a:r>
          <a:r>
            <a:rPr lang="it-IT" sz="2000" b="1" kern="1200" dirty="0" err="1" smtClean="0">
              <a:effectLst/>
            </a:rPr>
            <a:t>contribution</a:t>
          </a:r>
          <a:r>
            <a:rPr lang="it-IT" sz="2000" b="1" kern="1200" dirty="0" smtClean="0">
              <a:effectLst/>
            </a:rPr>
            <a:t> to the progress report &amp; </a:t>
          </a:r>
          <a:r>
            <a:rPr lang="it-IT" sz="2000" b="1" kern="1200" dirty="0" err="1" smtClean="0">
              <a:effectLst/>
            </a:rPr>
            <a:t>Drafting</a:t>
          </a:r>
          <a:r>
            <a:rPr lang="it-IT" sz="2000" b="1" kern="1200" dirty="0" smtClean="0">
              <a:effectLst/>
            </a:rPr>
            <a:t> and </a:t>
          </a:r>
          <a:r>
            <a:rPr lang="it-IT" sz="2000" b="1" kern="1200" dirty="0" err="1" smtClean="0">
              <a:effectLst/>
            </a:rPr>
            <a:t>sending</a:t>
          </a:r>
          <a:r>
            <a:rPr lang="it-IT" sz="2000" b="1" kern="1200" dirty="0" smtClean="0">
              <a:effectLst/>
            </a:rPr>
            <a:t> to the LP the auditing reports</a:t>
          </a:r>
          <a:endParaRPr lang="it-IT" sz="2000" kern="1200" dirty="0"/>
        </a:p>
      </dsp:txBody>
      <dsp:txXfrm>
        <a:off x="7008449" y="0"/>
        <a:ext cx="2299894" cy="19962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6A51A-3FEF-4888-A761-F42E0C2B827F}">
      <dsp:nvSpPr>
        <dsp:cNvPr id="0" name=""/>
        <dsp:cNvSpPr/>
      </dsp:nvSpPr>
      <dsp:spPr>
        <a:xfrm>
          <a:off x="7994" y="0"/>
          <a:ext cx="1976911" cy="3457977"/>
        </a:xfrm>
        <a:prstGeom prst="roundRect">
          <a:avLst>
            <a:gd name="adj" fmla="val 5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it-IT" sz="2200" b="1" kern="1200" dirty="0" smtClean="0">
              <a:effectLst/>
              <a:latin typeface="+mj-lt"/>
            </a:rPr>
            <a:t>ACTION 2.2</a:t>
          </a:r>
          <a:endParaRPr lang="it-IT" sz="2200" kern="1200" dirty="0"/>
        </a:p>
      </dsp:txBody>
      <dsp:txXfrm rot="16200000">
        <a:off x="-1212084" y="1220079"/>
        <a:ext cx="2835541" cy="395382"/>
      </dsp:txXfrm>
    </dsp:sp>
    <dsp:sp modelId="{B9B8106E-4EE0-4729-9711-7AC026CA6A27}">
      <dsp:nvSpPr>
        <dsp:cNvPr id="0" name=""/>
        <dsp:cNvSpPr/>
      </dsp:nvSpPr>
      <dsp:spPr>
        <a:xfrm>
          <a:off x="487073" y="0"/>
          <a:ext cx="1472798" cy="3457977"/>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it-IT" sz="1200" b="1" kern="1200" dirty="0" smtClean="0">
              <a:effectLst/>
            </a:rPr>
            <a:t>Publications, </a:t>
          </a:r>
          <a:r>
            <a:rPr lang="it-IT" sz="1200" b="1" kern="1200" dirty="0" err="1" smtClean="0">
              <a:effectLst/>
            </a:rPr>
            <a:t>Photodocumentaries</a:t>
          </a:r>
          <a:r>
            <a:rPr lang="it-IT" sz="1200" b="1" kern="1200" dirty="0" smtClean="0">
              <a:effectLst/>
            </a:rPr>
            <a:t> and Website</a:t>
          </a:r>
          <a:endParaRPr lang="it-IT" sz="1200" kern="1200" dirty="0"/>
        </a:p>
      </dsp:txBody>
      <dsp:txXfrm>
        <a:off x="487073" y="0"/>
        <a:ext cx="1472798" cy="3457977"/>
      </dsp:txXfrm>
    </dsp:sp>
    <dsp:sp modelId="{ED3E27E1-78B8-49B6-A4F7-661F6B39A843}">
      <dsp:nvSpPr>
        <dsp:cNvPr id="0" name=""/>
        <dsp:cNvSpPr/>
      </dsp:nvSpPr>
      <dsp:spPr>
        <a:xfrm>
          <a:off x="2054672" y="0"/>
          <a:ext cx="3131343" cy="3457977"/>
        </a:xfrm>
        <a:prstGeom prst="roundRect">
          <a:avLst>
            <a:gd name="adj" fmla="val 5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it-IT" sz="2200" b="1" kern="1200" dirty="0" smtClean="0">
              <a:effectLst/>
              <a:latin typeface="+mj-lt"/>
            </a:rPr>
            <a:t>DELIVERABLE </a:t>
          </a:r>
          <a:endParaRPr lang="it-IT" sz="2200" kern="1200" dirty="0"/>
        </a:p>
      </dsp:txBody>
      <dsp:txXfrm rot="16200000">
        <a:off x="950035" y="1104636"/>
        <a:ext cx="2835541" cy="626268"/>
      </dsp:txXfrm>
    </dsp:sp>
    <dsp:sp modelId="{59D0321A-5FCA-4E5A-A92B-BACE7E54396A}">
      <dsp:nvSpPr>
        <dsp:cNvPr id="0" name=""/>
        <dsp:cNvSpPr/>
      </dsp:nvSpPr>
      <dsp:spPr>
        <a:xfrm rot="5400000">
          <a:off x="1856109" y="2729061"/>
          <a:ext cx="508099" cy="469701"/>
        </a:xfrm>
        <a:prstGeom prst="flowChartExtra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9BE6AD-598B-43E0-AA93-EB44B9C2577F}">
      <dsp:nvSpPr>
        <dsp:cNvPr id="0" name=""/>
        <dsp:cNvSpPr/>
      </dsp:nvSpPr>
      <dsp:spPr>
        <a:xfrm>
          <a:off x="2680940" y="0"/>
          <a:ext cx="2332851" cy="3457977"/>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it-IT" sz="2000" b="1" kern="1200" dirty="0" err="1" smtClean="0">
              <a:effectLst/>
            </a:rPr>
            <a:t>Guidelines</a:t>
          </a:r>
          <a:r>
            <a:rPr lang="it-IT" sz="2000" b="1" kern="1200" dirty="0" smtClean="0">
              <a:effectLst/>
            </a:rPr>
            <a:t> for the management and </a:t>
          </a:r>
          <a:r>
            <a:rPr lang="it-IT" sz="2000" b="1" kern="1200" dirty="0" err="1" smtClean="0">
              <a:effectLst/>
            </a:rPr>
            <a:t>valorization</a:t>
          </a:r>
          <a:r>
            <a:rPr lang="it-IT" sz="2000" b="1" kern="1200" dirty="0" smtClean="0">
              <a:effectLst/>
            </a:rPr>
            <a:t> of Protected Areas &amp; </a:t>
          </a:r>
          <a:r>
            <a:rPr lang="it-IT" sz="2000" b="1" kern="1200" dirty="0" err="1" smtClean="0">
              <a:effectLst/>
            </a:rPr>
            <a:t>Photodocumentary</a:t>
          </a:r>
          <a:r>
            <a:rPr lang="it-IT" sz="2000" b="1" kern="1200" dirty="0" smtClean="0">
              <a:effectLst/>
            </a:rPr>
            <a:t> (Apulia) &amp; website</a:t>
          </a:r>
          <a:endParaRPr lang="it-IT" sz="2000" kern="1200" dirty="0"/>
        </a:p>
      </dsp:txBody>
      <dsp:txXfrm>
        <a:off x="2680940" y="0"/>
        <a:ext cx="2332851" cy="3457977"/>
      </dsp:txXfrm>
    </dsp:sp>
    <dsp:sp modelId="{CE3115FF-756F-4BCB-9A47-DC3E76316BE4}">
      <dsp:nvSpPr>
        <dsp:cNvPr id="0" name=""/>
        <dsp:cNvSpPr/>
      </dsp:nvSpPr>
      <dsp:spPr>
        <a:xfrm>
          <a:off x="5247640" y="0"/>
          <a:ext cx="3131343" cy="3457977"/>
        </a:xfrm>
        <a:prstGeom prst="roundRect">
          <a:avLst>
            <a:gd name="adj" fmla="val 5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it-IT" sz="2000" b="1" kern="1200" dirty="0" smtClean="0">
              <a:effectLst/>
              <a:latin typeface="+mj-lt"/>
            </a:rPr>
            <a:t>CONTRIBUTION TO DELIBERABLE</a:t>
          </a:r>
          <a:endParaRPr lang="it-IT" sz="2000" kern="1200" dirty="0"/>
        </a:p>
      </dsp:txBody>
      <dsp:txXfrm rot="16200000">
        <a:off x="4143004" y="1104636"/>
        <a:ext cx="2835541" cy="626268"/>
      </dsp:txXfrm>
    </dsp:sp>
    <dsp:sp modelId="{FB591FFD-8014-4E7F-B56E-12F347FEFEB6}">
      <dsp:nvSpPr>
        <dsp:cNvPr id="0" name=""/>
        <dsp:cNvSpPr/>
      </dsp:nvSpPr>
      <dsp:spPr>
        <a:xfrm rot="5400000">
          <a:off x="5097050" y="2729061"/>
          <a:ext cx="508099" cy="469701"/>
        </a:xfrm>
        <a:prstGeom prst="flowChartExtra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61D098-DA88-49B7-8A18-713F448B206B}">
      <dsp:nvSpPr>
        <dsp:cNvPr id="0" name=""/>
        <dsp:cNvSpPr/>
      </dsp:nvSpPr>
      <dsp:spPr>
        <a:xfrm>
          <a:off x="5873909" y="0"/>
          <a:ext cx="2332851" cy="3457977"/>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it-IT" sz="1600" b="1" kern="1200" dirty="0" smtClean="0">
              <a:effectLst/>
            </a:rPr>
            <a:t>Editing and </a:t>
          </a:r>
          <a:r>
            <a:rPr lang="it-IT" sz="1600" b="1" kern="1200" dirty="0" err="1" smtClean="0">
              <a:effectLst/>
            </a:rPr>
            <a:t>printing</a:t>
          </a:r>
          <a:r>
            <a:rPr lang="it-IT" sz="1600" b="1" kern="1200" dirty="0" smtClean="0">
              <a:effectLst/>
            </a:rPr>
            <a:t> the </a:t>
          </a:r>
          <a:r>
            <a:rPr lang="it-IT" sz="1600" b="1" kern="1200" dirty="0" err="1" smtClean="0">
              <a:effectLst/>
            </a:rPr>
            <a:t>guidelines</a:t>
          </a:r>
          <a:r>
            <a:rPr lang="it-IT" sz="1600" b="1" kern="1200" dirty="0" smtClean="0">
              <a:effectLst/>
            </a:rPr>
            <a:t> for the management and </a:t>
          </a:r>
          <a:r>
            <a:rPr lang="it-IT" sz="1600" b="1" kern="1200" dirty="0" err="1" smtClean="0">
              <a:effectLst/>
            </a:rPr>
            <a:t>valorization</a:t>
          </a:r>
          <a:r>
            <a:rPr lang="it-IT" sz="1600" b="1" kern="1200" dirty="0" smtClean="0">
              <a:effectLst/>
            </a:rPr>
            <a:t> of Protected Areas  &amp; </a:t>
          </a:r>
          <a:r>
            <a:rPr lang="it-IT" sz="1600" b="1" kern="1200" dirty="0" err="1" smtClean="0">
              <a:effectLst/>
            </a:rPr>
            <a:t>creation</a:t>
          </a:r>
          <a:r>
            <a:rPr lang="it-IT" sz="1600" b="1" kern="1200" dirty="0" smtClean="0">
              <a:effectLst/>
            </a:rPr>
            <a:t> and </a:t>
          </a:r>
          <a:r>
            <a:rPr lang="it-IT" sz="1600" b="1" kern="1200" dirty="0" err="1" smtClean="0">
              <a:effectLst/>
            </a:rPr>
            <a:t>printing</a:t>
          </a:r>
          <a:r>
            <a:rPr lang="it-IT" sz="1600" b="1" kern="1200" dirty="0" smtClean="0">
              <a:effectLst/>
            </a:rPr>
            <a:t> of a </a:t>
          </a:r>
          <a:r>
            <a:rPr lang="it-IT" sz="1600" b="1" kern="1200" dirty="0" err="1" smtClean="0">
              <a:effectLst/>
            </a:rPr>
            <a:t>bilingual</a:t>
          </a:r>
          <a:r>
            <a:rPr lang="it-IT" sz="1600" b="1" kern="1200" dirty="0" smtClean="0">
              <a:effectLst/>
            </a:rPr>
            <a:t> photo </a:t>
          </a:r>
          <a:r>
            <a:rPr lang="it-IT" sz="1600" b="1" kern="1200" dirty="0" err="1" smtClean="0">
              <a:effectLst/>
            </a:rPr>
            <a:t>documentary</a:t>
          </a:r>
          <a:r>
            <a:rPr lang="it-IT" sz="1600" b="1" kern="1200" dirty="0" smtClean="0">
              <a:effectLst/>
            </a:rPr>
            <a:t> for the Natura 2000 Areas &amp; </a:t>
          </a:r>
          <a:r>
            <a:rPr lang="it-IT" sz="1600" b="1" kern="1200" dirty="0" err="1" smtClean="0">
              <a:effectLst/>
            </a:rPr>
            <a:t>updating</a:t>
          </a:r>
          <a:r>
            <a:rPr lang="it-IT" sz="1600" b="1" kern="1200" dirty="0" smtClean="0">
              <a:effectLst/>
            </a:rPr>
            <a:t> of the </a:t>
          </a:r>
          <a:r>
            <a:rPr lang="it-IT" sz="1600" b="1" kern="1200" dirty="0" err="1" smtClean="0">
              <a:effectLst/>
            </a:rPr>
            <a:t>project</a:t>
          </a:r>
          <a:r>
            <a:rPr lang="it-IT" sz="1600" b="1" kern="1200" dirty="0" smtClean="0">
              <a:effectLst/>
            </a:rPr>
            <a:t> website</a:t>
          </a:r>
          <a:endParaRPr lang="it-IT" sz="1600" kern="1200" dirty="0"/>
        </a:p>
      </dsp:txBody>
      <dsp:txXfrm>
        <a:off x="5873909" y="0"/>
        <a:ext cx="2332851" cy="3457977"/>
      </dsp:txXfrm>
    </dsp:sp>
    <dsp:sp modelId="{375C0104-1461-4197-8CEC-9041219C9AE4}">
      <dsp:nvSpPr>
        <dsp:cNvPr id="0" name=""/>
        <dsp:cNvSpPr/>
      </dsp:nvSpPr>
      <dsp:spPr>
        <a:xfrm>
          <a:off x="8490836" y="0"/>
          <a:ext cx="3607621" cy="3457977"/>
        </a:xfrm>
        <a:prstGeom prst="roundRect">
          <a:avLst>
            <a:gd name="adj" fmla="val 5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it-IT" sz="1800" b="1" kern="1200" dirty="0" smtClean="0"/>
            <a:t>STARTING STEP</a:t>
          </a:r>
          <a:endParaRPr lang="it-IT" sz="1800" b="1" kern="1200" dirty="0"/>
        </a:p>
      </dsp:txBody>
      <dsp:txXfrm rot="16200000">
        <a:off x="7433827" y="1057008"/>
        <a:ext cx="2835541" cy="721524"/>
      </dsp:txXfrm>
    </dsp:sp>
    <dsp:sp modelId="{0486528A-209E-4D4E-BE6F-689CB423567F}">
      <dsp:nvSpPr>
        <dsp:cNvPr id="0" name=""/>
        <dsp:cNvSpPr/>
      </dsp:nvSpPr>
      <dsp:spPr>
        <a:xfrm rot="5400000">
          <a:off x="8337991" y="2729061"/>
          <a:ext cx="508099" cy="469701"/>
        </a:xfrm>
        <a:prstGeom prst="flowChartExtract">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238D80-728B-4ABB-804D-5B5F1A737286}">
      <dsp:nvSpPr>
        <dsp:cNvPr id="0" name=""/>
        <dsp:cNvSpPr/>
      </dsp:nvSpPr>
      <dsp:spPr>
        <a:xfrm>
          <a:off x="9177830" y="0"/>
          <a:ext cx="2687677" cy="3457977"/>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lvl="0" algn="l" defTabSz="666750">
            <a:lnSpc>
              <a:spcPct val="90000"/>
            </a:lnSpc>
            <a:spcBef>
              <a:spcPct val="0"/>
            </a:spcBef>
            <a:spcAft>
              <a:spcPct val="35000"/>
            </a:spcAft>
          </a:pPr>
          <a:r>
            <a:rPr lang="en-US" sz="1500" b="1" kern="1200" dirty="0" smtClean="0"/>
            <a:t>Creating a photo-documentary of the main species of flora and protected species under Directive 92/43/EEC and 79/409/EEC that are found in protected areas of the Puglia region, in particular in coastal wetlands</a:t>
          </a:r>
          <a:endParaRPr lang="it-IT" sz="1500" kern="1200" dirty="0"/>
        </a:p>
        <a:p>
          <a:pPr lvl="0" algn="l" defTabSz="666750">
            <a:lnSpc>
              <a:spcPct val="90000"/>
            </a:lnSpc>
            <a:spcBef>
              <a:spcPct val="0"/>
            </a:spcBef>
            <a:spcAft>
              <a:spcPct val="35000"/>
            </a:spcAft>
          </a:pPr>
          <a:endParaRPr lang="it-IT" sz="1500" b="1" kern="1200" dirty="0" smtClean="0"/>
        </a:p>
        <a:p>
          <a:pPr lvl="0" algn="l" defTabSz="666750">
            <a:lnSpc>
              <a:spcPct val="90000"/>
            </a:lnSpc>
            <a:spcBef>
              <a:spcPct val="0"/>
            </a:spcBef>
            <a:spcAft>
              <a:spcPct val="35000"/>
            </a:spcAft>
          </a:pPr>
          <a:r>
            <a:rPr lang="it-IT" sz="1500" b="1" kern="1200" dirty="0" err="1" smtClean="0"/>
            <a:t>Updating</a:t>
          </a:r>
          <a:r>
            <a:rPr lang="it-IT" sz="1500" b="1" kern="1200" dirty="0" smtClean="0"/>
            <a:t> the </a:t>
          </a:r>
          <a:r>
            <a:rPr lang="it-IT" sz="1500" b="1" kern="1200" dirty="0" err="1" smtClean="0"/>
            <a:t>results</a:t>
          </a:r>
          <a:r>
            <a:rPr lang="it-IT" sz="1500" b="1" kern="1200" dirty="0" smtClean="0"/>
            <a:t> on the website, </a:t>
          </a:r>
          <a:r>
            <a:rPr lang="it-IT" sz="1500" b="1" kern="1200" dirty="0" err="1" smtClean="0"/>
            <a:t>specially</a:t>
          </a:r>
          <a:r>
            <a:rPr lang="it-IT" sz="1500" b="1" kern="1200" dirty="0" smtClean="0"/>
            <a:t> </a:t>
          </a:r>
          <a:r>
            <a:rPr lang="it-IT" sz="1500" b="1" kern="1200" dirty="0" err="1" smtClean="0"/>
            <a:t>created</a:t>
          </a:r>
          <a:r>
            <a:rPr lang="it-IT" sz="1500" b="1" kern="1200" dirty="0" smtClean="0"/>
            <a:t>, </a:t>
          </a:r>
          <a:r>
            <a:rPr lang="it-IT" sz="1500" b="1" kern="1200" dirty="0" err="1" smtClean="0"/>
            <a:t>which</a:t>
          </a:r>
          <a:r>
            <a:rPr lang="it-IT" sz="1500" b="1" kern="1200" dirty="0" smtClean="0"/>
            <a:t> </a:t>
          </a:r>
          <a:r>
            <a:rPr lang="it-IT" sz="1500" b="1" kern="1200" dirty="0" err="1" smtClean="0"/>
            <a:t>will</a:t>
          </a:r>
          <a:r>
            <a:rPr lang="it-IT" sz="1500" b="1" kern="1200" dirty="0" smtClean="0"/>
            <a:t> last for the </a:t>
          </a:r>
          <a:r>
            <a:rPr lang="it-IT" sz="1500" b="1" kern="1200" dirty="0" err="1" smtClean="0"/>
            <a:t>entire</a:t>
          </a:r>
          <a:r>
            <a:rPr lang="it-IT" sz="1500" b="1" kern="1200" dirty="0" smtClean="0"/>
            <a:t> </a:t>
          </a:r>
          <a:r>
            <a:rPr lang="it-IT" sz="1500" b="1" kern="1200" dirty="0" err="1" smtClean="0"/>
            <a:t>period</a:t>
          </a:r>
          <a:r>
            <a:rPr lang="it-IT" sz="1500" b="1" kern="1200" dirty="0" smtClean="0"/>
            <a:t> of the </a:t>
          </a:r>
          <a:r>
            <a:rPr lang="it-IT" sz="1500" b="1" kern="1200" dirty="0" err="1" smtClean="0"/>
            <a:t>project</a:t>
          </a:r>
          <a:endParaRPr lang="it-IT" sz="1500" kern="1200" dirty="0"/>
        </a:p>
      </dsp:txBody>
      <dsp:txXfrm>
        <a:off x="9177830" y="0"/>
        <a:ext cx="2687677" cy="34579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6A51A-3FEF-4888-A761-F42E0C2B827F}">
      <dsp:nvSpPr>
        <dsp:cNvPr id="0" name=""/>
        <dsp:cNvSpPr/>
      </dsp:nvSpPr>
      <dsp:spPr>
        <a:xfrm>
          <a:off x="690" y="0"/>
          <a:ext cx="2970122" cy="1404378"/>
        </a:xfrm>
        <a:prstGeom prst="roundRect">
          <a:avLst>
            <a:gd name="adj" fmla="val 5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it-IT" sz="1400" b="1" kern="1200" dirty="0" smtClean="0">
              <a:effectLst/>
              <a:latin typeface="+mj-lt"/>
            </a:rPr>
            <a:t>ACTION 2.3</a:t>
          </a:r>
          <a:endParaRPr lang="it-IT" sz="1400" kern="1200" dirty="0"/>
        </a:p>
      </dsp:txBody>
      <dsp:txXfrm rot="16200000">
        <a:off x="-278092" y="278783"/>
        <a:ext cx="1151590" cy="594024"/>
      </dsp:txXfrm>
    </dsp:sp>
    <dsp:sp modelId="{B9B8106E-4EE0-4729-9711-7AC026CA6A27}">
      <dsp:nvSpPr>
        <dsp:cNvPr id="0" name=""/>
        <dsp:cNvSpPr/>
      </dsp:nvSpPr>
      <dsp:spPr>
        <a:xfrm>
          <a:off x="594714" y="0"/>
          <a:ext cx="2212741" cy="1404378"/>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it-IT" sz="1800" b="1" kern="1200" dirty="0" smtClean="0">
              <a:effectLst/>
            </a:rPr>
            <a:t>Kick-off and </a:t>
          </a:r>
          <a:r>
            <a:rPr lang="it-IT" sz="1800" b="1" kern="1200" dirty="0" err="1" smtClean="0">
              <a:effectLst/>
            </a:rPr>
            <a:t>final</a:t>
          </a:r>
          <a:r>
            <a:rPr lang="it-IT" sz="1800" b="1" kern="1200" dirty="0" smtClean="0">
              <a:effectLst/>
            </a:rPr>
            <a:t> meeting</a:t>
          </a:r>
          <a:endParaRPr lang="it-IT" sz="1800" kern="1200" dirty="0"/>
        </a:p>
      </dsp:txBody>
      <dsp:txXfrm>
        <a:off x="594714" y="0"/>
        <a:ext cx="2212741" cy="1404378"/>
      </dsp:txXfrm>
    </dsp:sp>
    <dsp:sp modelId="{ED3E27E1-78B8-49B6-A4F7-661F6B39A843}">
      <dsp:nvSpPr>
        <dsp:cNvPr id="0" name=""/>
        <dsp:cNvSpPr/>
      </dsp:nvSpPr>
      <dsp:spPr>
        <a:xfrm>
          <a:off x="3074766" y="0"/>
          <a:ext cx="2970122" cy="1404378"/>
        </a:xfrm>
        <a:prstGeom prst="roundRect">
          <a:avLst>
            <a:gd name="adj" fmla="val 5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lvl="0" algn="r" defTabSz="533400">
            <a:lnSpc>
              <a:spcPct val="90000"/>
            </a:lnSpc>
            <a:spcBef>
              <a:spcPct val="0"/>
            </a:spcBef>
            <a:spcAft>
              <a:spcPct val="35000"/>
            </a:spcAft>
          </a:pPr>
          <a:r>
            <a:rPr lang="it-IT" sz="1200" b="1" kern="1200" dirty="0" smtClean="0">
              <a:effectLst/>
              <a:latin typeface="+mj-lt"/>
            </a:rPr>
            <a:t>DELIVERABLE </a:t>
          </a:r>
          <a:endParaRPr lang="it-IT" sz="1400" kern="1200" dirty="0"/>
        </a:p>
      </dsp:txBody>
      <dsp:txXfrm rot="16200000">
        <a:off x="2795983" y="278783"/>
        <a:ext cx="1151590" cy="594024"/>
      </dsp:txXfrm>
    </dsp:sp>
    <dsp:sp modelId="{59D0321A-5FCA-4E5A-A92B-BACE7E54396A}">
      <dsp:nvSpPr>
        <dsp:cNvPr id="0" name=""/>
        <dsp:cNvSpPr/>
      </dsp:nvSpPr>
      <dsp:spPr>
        <a:xfrm rot="5400000">
          <a:off x="2986420" y="981209"/>
          <a:ext cx="206394" cy="445518"/>
        </a:xfrm>
        <a:prstGeom prst="flowChartExtra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9BE6AD-598B-43E0-AA93-EB44B9C2577F}">
      <dsp:nvSpPr>
        <dsp:cNvPr id="0" name=""/>
        <dsp:cNvSpPr/>
      </dsp:nvSpPr>
      <dsp:spPr>
        <a:xfrm>
          <a:off x="3668791" y="0"/>
          <a:ext cx="2212741" cy="1404378"/>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it-IT" sz="1800" b="1" kern="1200" dirty="0" smtClean="0">
              <a:effectLst/>
            </a:rPr>
            <a:t>Kick-off and </a:t>
          </a:r>
          <a:r>
            <a:rPr lang="it-IT" sz="1800" b="1" kern="1200" dirty="0" err="1" smtClean="0">
              <a:effectLst/>
            </a:rPr>
            <a:t>final</a:t>
          </a:r>
          <a:r>
            <a:rPr lang="it-IT" sz="1800" b="1" kern="1200" dirty="0" smtClean="0">
              <a:effectLst/>
            </a:rPr>
            <a:t> meeting</a:t>
          </a:r>
          <a:endParaRPr lang="it-IT" sz="1800" kern="1200" dirty="0"/>
        </a:p>
      </dsp:txBody>
      <dsp:txXfrm>
        <a:off x="3668791" y="0"/>
        <a:ext cx="2212741" cy="1404378"/>
      </dsp:txXfrm>
    </dsp:sp>
    <dsp:sp modelId="{CE3115FF-756F-4BCB-9A47-DC3E76316BE4}">
      <dsp:nvSpPr>
        <dsp:cNvPr id="0" name=""/>
        <dsp:cNvSpPr/>
      </dsp:nvSpPr>
      <dsp:spPr>
        <a:xfrm>
          <a:off x="6148843" y="0"/>
          <a:ext cx="2970122" cy="1404378"/>
        </a:xfrm>
        <a:prstGeom prst="roundRect">
          <a:avLst>
            <a:gd name="adj" fmla="val 5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t" anchorCtr="0">
          <a:noAutofit/>
        </a:bodyPr>
        <a:lstStyle/>
        <a:p>
          <a:pPr lvl="0" algn="r" defTabSz="488950">
            <a:lnSpc>
              <a:spcPct val="90000"/>
            </a:lnSpc>
            <a:spcBef>
              <a:spcPct val="0"/>
            </a:spcBef>
            <a:spcAft>
              <a:spcPct val="35000"/>
            </a:spcAft>
          </a:pPr>
          <a:r>
            <a:rPr lang="it-IT" sz="1100" b="1" kern="1200" dirty="0" smtClean="0">
              <a:effectLst/>
              <a:latin typeface="+mj-lt"/>
            </a:rPr>
            <a:t>CONTRIBUTION TO DELIBERABLE</a:t>
          </a:r>
          <a:endParaRPr lang="it-IT" sz="1100" kern="1200" dirty="0"/>
        </a:p>
      </dsp:txBody>
      <dsp:txXfrm rot="16200000">
        <a:off x="5870060" y="278783"/>
        <a:ext cx="1151590" cy="594024"/>
      </dsp:txXfrm>
    </dsp:sp>
    <dsp:sp modelId="{FB591FFD-8014-4E7F-B56E-12F347FEFEB6}">
      <dsp:nvSpPr>
        <dsp:cNvPr id="0" name=""/>
        <dsp:cNvSpPr/>
      </dsp:nvSpPr>
      <dsp:spPr>
        <a:xfrm rot="5400000">
          <a:off x="6060496" y="981209"/>
          <a:ext cx="206394" cy="445518"/>
        </a:xfrm>
        <a:prstGeom prst="flowChartExtra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61D098-DA88-49B7-8A18-713F448B206B}">
      <dsp:nvSpPr>
        <dsp:cNvPr id="0" name=""/>
        <dsp:cNvSpPr/>
      </dsp:nvSpPr>
      <dsp:spPr>
        <a:xfrm>
          <a:off x="6742867" y="0"/>
          <a:ext cx="2212741" cy="1404378"/>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it-IT" sz="1800" b="1" kern="1200" dirty="0" err="1" smtClean="0">
              <a:effectLst/>
            </a:rPr>
            <a:t>Participation</a:t>
          </a:r>
          <a:r>
            <a:rPr lang="it-IT" sz="1800" b="1" kern="1200" dirty="0" smtClean="0">
              <a:effectLst/>
            </a:rPr>
            <a:t> in the kick-off and </a:t>
          </a:r>
          <a:r>
            <a:rPr lang="it-IT" sz="1800" b="1" kern="1200" dirty="0" err="1" smtClean="0">
              <a:effectLst/>
            </a:rPr>
            <a:t>final</a:t>
          </a:r>
          <a:r>
            <a:rPr lang="it-IT" sz="1800" b="1" kern="1200" dirty="0" smtClean="0">
              <a:effectLst/>
            </a:rPr>
            <a:t> meeting</a:t>
          </a:r>
          <a:endParaRPr lang="it-IT" sz="1800" kern="1200" dirty="0"/>
        </a:p>
      </dsp:txBody>
      <dsp:txXfrm>
        <a:off x="6742867" y="0"/>
        <a:ext cx="2212741" cy="14043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6A51A-3FEF-4888-A761-F42E0C2B827F}">
      <dsp:nvSpPr>
        <dsp:cNvPr id="0" name=""/>
        <dsp:cNvSpPr/>
      </dsp:nvSpPr>
      <dsp:spPr>
        <a:xfrm>
          <a:off x="858" y="0"/>
          <a:ext cx="3693130" cy="2304208"/>
        </a:xfrm>
        <a:prstGeom prst="roundRect">
          <a:avLst>
            <a:gd name="adj" fmla="val 5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it-IT" sz="1800" b="1" kern="1200" dirty="0" smtClean="0">
              <a:effectLst/>
              <a:latin typeface="+mj-lt"/>
            </a:rPr>
            <a:t>ACTION 3.1</a:t>
          </a:r>
          <a:endParaRPr lang="it-IT" sz="1800" kern="1200" dirty="0"/>
        </a:p>
      </dsp:txBody>
      <dsp:txXfrm rot="16200000">
        <a:off x="-574554" y="575412"/>
        <a:ext cx="1889450" cy="738626"/>
      </dsp:txXfrm>
    </dsp:sp>
    <dsp:sp modelId="{B9B8106E-4EE0-4729-9711-7AC026CA6A27}">
      <dsp:nvSpPr>
        <dsp:cNvPr id="0" name=""/>
        <dsp:cNvSpPr/>
      </dsp:nvSpPr>
      <dsp:spPr>
        <a:xfrm>
          <a:off x="739484" y="0"/>
          <a:ext cx="2751382" cy="2304208"/>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it-IT" sz="1600" b="1" kern="1200" dirty="0" err="1" smtClean="0">
              <a:effectLst/>
            </a:rPr>
            <a:t>Creation</a:t>
          </a:r>
          <a:r>
            <a:rPr lang="it-IT" sz="1600" b="1" kern="1200" dirty="0" smtClean="0">
              <a:effectLst/>
            </a:rPr>
            <a:t> of a trans-</a:t>
          </a:r>
          <a:r>
            <a:rPr lang="it-IT" sz="1600" b="1" kern="1200" dirty="0" err="1" smtClean="0">
              <a:effectLst/>
            </a:rPr>
            <a:t>boundary</a:t>
          </a:r>
          <a:r>
            <a:rPr lang="it-IT" sz="1600" b="1" kern="1200" dirty="0" smtClean="0">
              <a:effectLst/>
            </a:rPr>
            <a:t> network </a:t>
          </a:r>
          <a:r>
            <a:rPr lang="it-IT" sz="1600" b="1" kern="1200" dirty="0" err="1" smtClean="0">
              <a:effectLst/>
            </a:rPr>
            <a:t>among</a:t>
          </a:r>
          <a:r>
            <a:rPr lang="it-IT" sz="1600" b="1" kern="1200" dirty="0" smtClean="0">
              <a:effectLst/>
            </a:rPr>
            <a:t> </a:t>
          </a:r>
          <a:r>
            <a:rPr lang="it-IT" sz="1600" b="1" kern="1200" dirty="0" err="1" smtClean="0">
              <a:effectLst/>
            </a:rPr>
            <a:t>regional</a:t>
          </a:r>
          <a:r>
            <a:rPr lang="it-IT" sz="1600" b="1" kern="1200" dirty="0" smtClean="0">
              <a:effectLst/>
            </a:rPr>
            <a:t>/</a:t>
          </a:r>
          <a:r>
            <a:rPr lang="it-IT" sz="1600" b="1" kern="1200" dirty="0" err="1" smtClean="0">
              <a:effectLst/>
            </a:rPr>
            <a:t>local</a:t>
          </a:r>
          <a:r>
            <a:rPr lang="it-IT" sz="1600" b="1" kern="1200" dirty="0" smtClean="0">
              <a:effectLst/>
            </a:rPr>
            <a:t> </a:t>
          </a:r>
          <a:r>
            <a:rPr lang="it-IT" sz="1600" b="1" kern="1200" dirty="0" err="1" smtClean="0">
              <a:effectLst/>
            </a:rPr>
            <a:t>authorities</a:t>
          </a:r>
          <a:r>
            <a:rPr lang="it-IT" sz="1600" b="1" kern="1200" dirty="0" smtClean="0">
              <a:effectLst/>
            </a:rPr>
            <a:t> and </a:t>
          </a:r>
          <a:r>
            <a:rPr lang="it-IT" sz="1600" b="1" kern="1200" dirty="0" err="1" smtClean="0">
              <a:effectLst/>
            </a:rPr>
            <a:t>scientific</a:t>
          </a:r>
          <a:r>
            <a:rPr lang="it-IT" sz="1600" b="1" kern="1200" dirty="0" smtClean="0">
              <a:effectLst/>
            </a:rPr>
            <a:t> </a:t>
          </a:r>
          <a:r>
            <a:rPr lang="it-IT" sz="1600" b="1" kern="1200" dirty="0" err="1" smtClean="0">
              <a:effectLst/>
            </a:rPr>
            <a:t>institutions</a:t>
          </a:r>
          <a:r>
            <a:rPr lang="it-IT" sz="1600" b="1" kern="1200" dirty="0" smtClean="0">
              <a:effectLst/>
            </a:rPr>
            <a:t> for the management, governance and </a:t>
          </a:r>
          <a:r>
            <a:rPr lang="it-IT" sz="1600" b="1" kern="1200" dirty="0" err="1" smtClean="0">
              <a:effectLst/>
            </a:rPr>
            <a:t>valorization</a:t>
          </a:r>
          <a:r>
            <a:rPr lang="it-IT" sz="1600" b="1" kern="1200" dirty="0" smtClean="0">
              <a:effectLst/>
            </a:rPr>
            <a:t> of protected areas and </a:t>
          </a:r>
          <a:r>
            <a:rPr lang="it-IT" sz="1600" b="1" kern="1200" dirty="0" err="1" smtClean="0">
              <a:effectLst/>
            </a:rPr>
            <a:t>setting</a:t>
          </a:r>
          <a:r>
            <a:rPr lang="it-IT" sz="1600" b="1" kern="1200" dirty="0" smtClean="0">
              <a:effectLst/>
            </a:rPr>
            <a:t> of </a:t>
          </a:r>
          <a:r>
            <a:rPr lang="it-IT" sz="1600" b="1" kern="1200" dirty="0" err="1" smtClean="0">
              <a:effectLst/>
            </a:rPr>
            <a:t>priorities</a:t>
          </a:r>
          <a:r>
            <a:rPr lang="it-IT" sz="1600" b="1" kern="1200" dirty="0" smtClean="0">
              <a:effectLst/>
            </a:rPr>
            <a:t> and </a:t>
          </a:r>
          <a:r>
            <a:rPr lang="it-IT" sz="1600" b="1" kern="1200" dirty="0" err="1" smtClean="0">
              <a:effectLst/>
            </a:rPr>
            <a:t>measures</a:t>
          </a:r>
          <a:r>
            <a:rPr lang="it-IT" sz="1600" b="1" kern="1200" dirty="0" smtClean="0">
              <a:effectLst/>
            </a:rPr>
            <a:t> of the 2014-2020 </a:t>
          </a:r>
          <a:r>
            <a:rPr lang="it-IT" sz="1600" b="1" kern="1200" dirty="0" err="1" smtClean="0">
              <a:effectLst/>
            </a:rPr>
            <a:t>programming</a:t>
          </a:r>
          <a:r>
            <a:rPr lang="it-IT" sz="1600" b="1" kern="1200" dirty="0" smtClean="0">
              <a:effectLst/>
            </a:rPr>
            <a:t> </a:t>
          </a:r>
          <a:r>
            <a:rPr lang="it-IT" sz="1600" b="1" kern="1200" dirty="0" err="1" smtClean="0">
              <a:effectLst/>
            </a:rPr>
            <a:t>period</a:t>
          </a:r>
          <a:endParaRPr lang="it-IT" sz="1600" kern="1200" dirty="0"/>
        </a:p>
      </dsp:txBody>
      <dsp:txXfrm>
        <a:off x="739484" y="0"/>
        <a:ext cx="2751382" cy="2304208"/>
      </dsp:txXfrm>
    </dsp:sp>
    <dsp:sp modelId="{ED3E27E1-78B8-49B6-A4F7-661F6B39A843}">
      <dsp:nvSpPr>
        <dsp:cNvPr id="0" name=""/>
        <dsp:cNvSpPr/>
      </dsp:nvSpPr>
      <dsp:spPr>
        <a:xfrm>
          <a:off x="3823248" y="0"/>
          <a:ext cx="3693130" cy="2304208"/>
        </a:xfrm>
        <a:prstGeom prst="roundRect">
          <a:avLst>
            <a:gd name="adj" fmla="val 5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it-IT" sz="1800" b="1" kern="1200" dirty="0" smtClean="0">
              <a:effectLst/>
              <a:latin typeface="+mj-lt"/>
            </a:rPr>
            <a:t>DELIVERABLE </a:t>
          </a:r>
          <a:endParaRPr lang="it-IT" sz="1800" kern="1200" dirty="0"/>
        </a:p>
      </dsp:txBody>
      <dsp:txXfrm rot="16200000">
        <a:off x="3247836" y="575412"/>
        <a:ext cx="1889450" cy="738626"/>
      </dsp:txXfrm>
    </dsp:sp>
    <dsp:sp modelId="{59D0321A-5FCA-4E5A-A92B-BACE7E54396A}">
      <dsp:nvSpPr>
        <dsp:cNvPr id="0" name=""/>
        <dsp:cNvSpPr/>
      </dsp:nvSpPr>
      <dsp:spPr>
        <a:xfrm rot="5400000">
          <a:off x="3672491" y="1697275"/>
          <a:ext cx="338444" cy="553969"/>
        </a:xfrm>
        <a:prstGeom prst="flowChartExtra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9BE6AD-598B-43E0-AA93-EB44B9C2577F}">
      <dsp:nvSpPr>
        <dsp:cNvPr id="0" name=""/>
        <dsp:cNvSpPr/>
      </dsp:nvSpPr>
      <dsp:spPr>
        <a:xfrm>
          <a:off x="4561874" y="0"/>
          <a:ext cx="2751382" cy="2304208"/>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it-IT" sz="2000" b="1" kern="1200" dirty="0" smtClean="0">
              <a:effectLst/>
            </a:rPr>
            <a:t>Report </a:t>
          </a:r>
          <a:r>
            <a:rPr lang="it-IT" sz="2000" b="1" kern="1200" dirty="0" err="1" smtClean="0">
              <a:effectLst/>
            </a:rPr>
            <a:t>about</a:t>
          </a:r>
          <a:r>
            <a:rPr lang="it-IT" sz="2000" b="1" kern="1200" dirty="0" smtClean="0">
              <a:effectLst/>
            </a:rPr>
            <a:t> networking on governance, management and </a:t>
          </a:r>
          <a:r>
            <a:rPr lang="it-IT" sz="2000" b="1" kern="1200" dirty="0" err="1" smtClean="0">
              <a:effectLst/>
            </a:rPr>
            <a:t>valorization</a:t>
          </a:r>
          <a:r>
            <a:rPr lang="it-IT" sz="2000" b="1" kern="1200" dirty="0" smtClean="0">
              <a:effectLst/>
            </a:rPr>
            <a:t> of protected areas</a:t>
          </a:r>
          <a:endParaRPr lang="it-IT" sz="2000" kern="1200" dirty="0"/>
        </a:p>
      </dsp:txBody>
      <dsp:txXfrm>
        <a:off x="4561874" y="0"/>
        <a:ext cx="2751382" cy="2304208"/>
      </dsp:txXfrm>
    </dsp:sp>
    <dsp:sp modelId="{CE3115FF-756F-4BCB-9A47-DC3E76316BE4}">
      <dsp:nvSpPr>
        <dsp:cNvPr id="0" name=""/>
        <dsp:cNvSpPr/>
      </dsp:nvSpPr>
      <dsp:spPr>
        <a:xfrm>
          <a:off x="7645638" y="0"/>
          <a:ext cx="3693130" cy="2304208"/>
        </a:xfrm>
        <a:prstGeom prst="roundRect">
          <a:avLst>
            <a:gd name="adj" fmla="val 5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it-IT" sz="1800" b="1" kern="1200" dirty="0" smtClean="0">
              <a:effectLst/>
              <a:latin typeface="+mj-lt"/>
            </a:rPr>
            <a:t>CONTRIBUTION TO DELIBERABLE</a:t>
          </a:r>
          <a:endParaRPr lang="it-IT" sz="1800" kern="1200" dirty="0"/>
        </a:p>
      </dsp:txBody>
      <dsp:txXfrm rot="16200000">
        <a:off x="7070226" y="575412"/>
        <a:ext cx="1889450" cy="738626"/>
      </dsp:txXfrm>
    </dsp:sp>
    <dsp:sp modelId="{FB591FFD-8014-4E7F-B56E-12F347FEFEB6}">
      <dsp:nvSpPr>
        <dsp:cNvPr id="0" name=""/>
        <dsp:cNvSpPr/>
      </dsp:nvSpPr>
      <dsp:spPr>
        <a:xfrm rot="5400000">
          <a:off x="7494881" y="1697275"/>
          <a:ext cx="338444" cy="553969"/>
        </a:xfrm>
        <a:prstGeom prst="flowChartExtra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61D098-DA88-49B7-8A18-713F448B206B}">
      <dsp:nvSpPr>
        <dsp:cNvPr id="0" name=""/>
        <dsp:cNvSpPr/>
      </dsp:nvSpPr>
      <dsp:spPr>
        <a:xfrm>
          <a:off x="8384264" y="0"/>
          <a:ext cx="2751382" cy="2304208"/>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it-IT" sz="1800" b="1" kern="1200" dirty="0" err="1" smtClean="0">
              <a:effectLst/>
            </a:rPr>
            <a:t>Participation</a:t>
          </a:r>
          <a:r>
            <a:rPr lang="it-IT" sz="1800" b="1" kern="1200" dirty="0" smtClean="0">
              <a:effectLst/>
            </a:rPr>
            <a:t> in n. 5 networking </a:t>
          </a:r>
          <a:r>
            <a:rPr lang="it-IT" sz="1800" b="1" kern="1200" dirty="0" err="1" smtClean="0">
              <a:effectLst/>
            </a:rPr>
            <a:t>meetings</a:t>
          </a:r>
          <a:r>
            <a:rPr lang="it-IT" sz="1800" b="1" kern="1200" dirty="0" smtClean="0">
              <a:effectLst/>
            </a:rPr>
            <a:t> </a:t>
          </a:r>
          <a:r>
            <a:rPr lang="it-IT" sz="1800" b="1" kern="1200" dirty="0" err="1" smtClean="0">
              <a:effectLst/>
            </a:rPr>
            <a:t>about</a:t>
          </a:r>
          <a:r>
            <a:rPr lang="it-IT" sz="1800" b="1" kern="1200" dirty="0" smtClean="0">
              <a:effectLst/>
            </a:rPr>
            <a:t> governance, management and </a:t>
          </a:r>
          <a:r>
            <a:rPr lang="it-IT" sz="1800" b="1" kern="1200" dirty="0" err="1" smtClean="0">
              <a:effectLst/>
            </a:rPr>
            <a:t>valorization</a:t>
          </a:r>
          <a:r>
            <a:rPr lang="it-IT" sz="1800" b="1" kern="1200" dirty="0" smtClean="0">
              <a:effectLst/>
            </a:rPr>
            <a:t> of protected areas and Natura 2000 </a:t>
          </a:r>
          <a:r>
            <a:rPr lang="it-IT" sz="1800" b="1" kern="1200" dirty="0" err="1" smtClean="0">
              <a:effectLst/>
            </a:rPr>
            <a:t>sites</a:t>
          </a:r>
          <a:endParaRPr lang="it-IT" sz="1800" kern="1200" dirty="0"/>
        </a:p>
      </dsp:txBody>
      <dsp:txXfrm>
        <a:off x="8384264" y="0"/>
        <a:ext cx="2751382" cy="23042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6A51A-3FEF-4888-A761-F42E0C2B827F}">
      <dsp:nvSpPr>
        <dsp:cNvPr id="0" name=""/>
        <dsp:cNvSpPr/>
      </dsp:nvSpPr>
      <dsp:spPr>
        <a:xfrm>
          <a:off x="857" y="0"/>
          <a:ext cx="3688120" cy="2404207"/>
        </a:xfrm>
        <a:prstGeom prst="roundRect">
          <a:avLst>
            <a:gd name="adj" fmla="val 5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it-IT" sz="1900" b="1" kern="1200" dirty="0" smtClean="0">
              <a:effectLst/>
              <a:latin typeface="+mj-lt"/>
            </a:rPr>
            <a:t>ACTION 3.2</a:t>
          </a:r>
          <a:endParaRPr lang="it-IT" sz="1900" kern="1200" dirty="0"/>
        </a:p>
      </dsp:txBody>
      <dsp:txXfrm rot="16200000">
        <a:off x="-616055" y="616912"/>
        <a:ext cx="1971449" cy="737624"/>
      </dsp:txXfrm>
    </dsp:sp>
    <dsp:sp modelId="{B9B8106E-4EE0-4729-9711-7AC026CA6A27}">
      <dsp:nvSpPr>
        <dsp:cNvPr id="0" name=""/>
        <dsp:cNvSpPr/>
      </dsp:nvSpPr>
      <dsp:spPr>
        <a:xfrm>
          <a:off x="738481" y="0"/>
          <a:ext cx="2747649" cy="2404207"/>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it-IT" sz="1600" b="1" kern="1200" dirty="0" err="1" smtClean="0">
              <a:effectLst/>
            </a:rPr>
            <a:t>Defining</a:t>
          </a:r>
          <a:r>
            <a:rPr lang="it-IT" sz="1600" b="1" kern="1200" dirty="0" smtClean="0">
              <a:effectLst/>
            </a:rPr>
            <a:t> common </a:t>
          </a:r>
          <a:r>
            <a:rPr lang="it-IT" sz="1600" b="1" kern="1200" dirty="0" err="1" smtClean="0">
              <a:effectLst/>
            </a:rPr>
            <a:t>standards</a:t>
          </a:r>
          <a:r>
            <a:rPr lang="it-IT" sz="1600" b="1" kern="1200" dirty="0" smtClean="0">
              <a:effectLst/>
            </a:rPr>
            <a:t> (</a:t>
          </a:r>
          <a:r>
            <a:rPr lang="it-IT" sz="1600" b="1" kern="1200" dirty="0" err="1" smtClean="0">
              <a:effectLst/>
            </a:rPr>
            <a:t>protocols</a:t>
          </a:r>
          <a:r>
            <a:rPr lang="it-IT" sz="1600" b="1" kern="1200" dirty="0" smtClean="0">
              <a:effectLst/>
            </a:rPr>
            <a:t>) for the </a:t>
          </a:r>
          <a:r>
            <a:rPr lang="it-IT" sz="1600" b="1" kern="1200" dirty="0" err="1" smtClean="0">
              <a:effectLst/>
            </a:rPr>
            <a:t>monitoring</a:t>
          </a:r>
          <a:r>
            <a:rPr lang="it-IT" sz="1600" b="1" kern="1200" dirty="0" smtClean="0">
              <a:effectLst/>
            </a:rPr>
            <a:t> of </a:t>
          </a:r>
          <a:r>
            <a:rPr lang="it-IT" sz="1600" b="1" kern="1200" dirty="0" err="1" smtClean="0">
              <a:effectLst/>
            </a:rPr>
            <a:t>species</a:t>
          </a:r>
          <a:r>
            <a:rPr lang="it-IT" sz="1600" b="1" kern="1200" dirty="0" smtClean="0">
              <a:effectLst/>
            </a:rPr>
            <a:t> and </a:t>
          </a:r>
          <a:r>
            <a:rPr lang="it-IT" sz="1600" b="1" kern="1200" dirty="0" err="1" smtClean="0">
              <a:effectLst/>
            </a:rPr>
            <a:t>habitats</a:t>
          </a:r>
          <a:r>
            <a:rPr lang="it-IT" sz="1600" b="1" kern="1200" dirty="0" smtClean="0">
              <a:effectLst/>
            </a:rPr>
            <a:t> in </a:t>
          </a:r>
          <a:r>
            <a:rPr lang="it-IT" sz="1600" b="1" kern="1200" dirty="0" err="1" smtClean="0">
              <a:effectLst/>
            </a:rPr>
            <a:t>order</a:t>
          </a:r>
          <a:r>
            <a:rPr lang="it-IT" sz="1600" b="1" kern="1200" dirty="0" smtClean="0">
              <a:effectLst/>
            </a:rPr>
            <a:t> to </a:t>
          </a:r>
          <a:r>
            <a:rPr lang="it-IT" sz="1600" b="1" kern="1200" dirty="0" err="1" smtClean="0">
              <a:effectLst/>
            </a:rPr>
            <a:t>prevent</a:t>
          </a:r>
          <a:r>
            <a:rPr lang="it-IT" sz="1600" b="1" kern="1200" dirty="0" smtClean="0">
              <a:effectLst/>
            </a:rPr>
            <a:t> </a:t>
          </a:r>
          <a:r>
            <a:rPr lang="it-IT" sz="1600" b="1" kern="1200" dirty="0" err="1" smtClean="0">
              <a:effectLst/>
            </a:rPr>
            <a:t>risks</a:t>
          </a:r>
          <a:r>
            <a:rPr lang="it-IT" sz="1600" b="1" kern="1200" dirty="0" smtClean="0">
              <a:effectLst/>
            </a:rPr>
            <a:t> and to </a:t>
          </a:r>
          <a:r>
            <a:rPr lang="it-IT" sz="1600" b="1" kern="1200" dirty="0" err="1" smtClean="0">
              <a:effectLst/>
            </a:rPr>
            <a:t>safeguard</a:t>
          </a:r>
          <a:r>
            <a:rPr lang="it-IT" sz="1600" b="1" kern="1200" dirty="0" smtClean="0">
              <a:effectLst/>
            </a:rPr>
            <a:t> and </a:t>
          </a:r>
          <a:r>
            <a:rPr lang="it-IT" sz="1600" b="1" kern="1200" dirty="0" err="1" smtClean="0">
              <a:effectLst/>
            </a:rPr>
            <a:t>valorize</a:t>
          </a:r>
          <a:r>
            <a:rPr lang="it-IT" sz="1600" b="1" kern="1200" dirty="0" smtClean="0">
              <a:effectLst/>
            </a:rPr>
            <a:t> protected areas and </a:t>
          </a:r>
          <a:r>
            <a:rPr lang="it-IT" sz="1600" b="1" kern="1200" dirty="0" err="1" smtClean="0">
              <a:effectLst/>
            </a:rPr>
            <a:t>sharing</a:t>
          </a:r>
          <a:r>
            <a:rPr lang="it-IT" sz="1600" b="1" kern="1200" dirty="0" smtClean="0">
              <a:effectLst/>
            </a:rPr>
            <a:t> and fine-</a:t>
          </a:r>
          <a:r>
            <a:rPr lang="it-IT" sz="1600" b="1" kern="1200" dirty="0" err="1" smtClean="0">
              <a:effectLst/>
            </a:rPr>
            <a:t>tuning</a:t>
          </a:r>
          <a:r>
            <a:rPr lang="it-IT" sz="1600" b="1" kern="1200" dirty="0" smtClean="0">
              <a:effectLst/>
            </a:rPr>
            <a:t> with </a:t>
          </a:r>
          <a:r>
            <a:rPr lang="it-IT" sz="1600" b="1" kern="1200" dirty="0" err="1" smtClean="0">
              <a:effectLst/>
            </a:rPr>
            <a:t>regional</a:t>
          </a:r>
          <a:r>
            <a:rPr lang="it-IT" sz="1600" b="1" kern="1200" dirty="0" smtClean="0">
              <a:effectLst/>
            </a:rPr>
            <a:t>/</a:t>
          </a:r>
          <a:r>
            <a:rPr lang="it-IT" sz="1600" b="1" kern="1200" dirty="0" err="1" smtClean="0">
              <a:effectLst/>
            </a:rPr>
            <a:t>local</a:t>
          </a:r>
          <a:r>
            <a:rPr lang="it-IT" sz="1600" b="1" kern="1200" dirty="0" smtClean="0">
              <a:effectLst/>
            </a:rPr>
            <a:t> </a:t>
          </a:r>
          <a:r>
            <a:rPr lang="it-IT" sz="1600" b="1" kern="1200" dirty="0" err="1" smtClean="0">
              <a:effectLst/>
            </a:rPr>
            <a:t>stakeholders</a:t>
          </a:r>
          <a:r>
            <a:rPr lang="it-IT" sz="1600" b="1" kern="1200" dirty="0" smtClean="0">
              <a:effectLst/>
            </a:rPr>
            <a:t> (</a:t>
          </a:r>
          <a:r>
            <a:rPr lang="it-IT" sz="1600" b="1" kern="1200" dirty="0" err="1" smtClean="0">
              <a:effectLst/>
            </a:rPr>
            <a:t>local</a:t>
          </a:r>
          <a:r>
            <a:rPr lang="it-IT" sz="1600" b="1" kern="1200" dirty="0" smtClean="0">
              <a:effectLst/>
            </a:rPr>
            <a:t> </a:t>
          </a:r>
          <a:r>
            <a:rPr lang="it-IT" sz="1600" b="1" kern="1200" dirty="0" err="1" smtClean="0">
              <a:effectLst/>
            </a:rPr>
            <a:t>meetings</a:t>
          </a:r>
          <a:r>
            <a:rPr lang="it-IT" sz="1600" b="1" kern="1200" dirty="0" smtClean="0">
              <a:effectLst/>
            </a:rPr>
            <a:t>)</a:t>
          </a:r>
          <a:endParaRPr lang="it-IT" sz="1600" kern="1200" dirty="0"/>
        </a:p>
      </dsp:txBody>
      <dsp:txXfrm>
        <a:off x="738481" y="0"/>
        <a:ext cx="2747649" cy="2404207"/>
      </dsp:txXfrm>
    </dsp:sp>
    <dsp:sp modelId="{ED3E27E1-78B8-49B6-A4F7-661F6B39A843}">
      <dsp:nvSpPr>
        <dsp:cNvPr id="0" name=""/>
        <dsp:cNvSpPr/>
      </dsp:nvSpPr>
      <dsp:spPr>
        <a:xfrm>
          <a:off x="3818061" y="0"/>
          <a:ext cx="3688120" cy="2404207"/>
        </a:xfrm>
        <a:prstGeom prst="roundRect">
          <a:avLst>
            <a:gd name="adj" fmla="val 5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it-IT" sz="1900" b="1" kern="1200" dirty="0" smtClean="0">
              <a:effectLst/>
              <a:latin typeface="+mj-lt"/>
            </a:rPr>
            <a:t>DELIVERABLE </a:t>
          </a:r>
          <a:endParaRPr lang="it-IT" sz="1900" kern="1200" dirty="0"/>
        </a:p>
      </dsp:txBody>
      <dsp:txXfrm rot="16200000">
        <a:off x="3201148" y="616912"/>
        <a:ext cx="1971449" cy="737624"/>
      </dsp:txXfrm>
    </dsp:sp>
    <dsp:sp modelId="{59D0321A-5FCA-4E5A-A92B-BACE7E54396A}">
      <dsp:nvSpPr>
        <dsp:cNvPr id="0" name=""/>
        <dsp:cNvSpPr/>
      </dsp:nvSpPr>
      <dsp:spPr>
        <a:xfrm rot="5400000">
          <a:off x="3659837" y="1784480"/>
          <a:ext cx="353329" cy="553218"/>
        </a:xfrm>
        <a:prstGeom prst="flowChartExtra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9BE6AD-598B-43E0-AA93-EB44B9C2577F}">
      <dsp:nvSpPr>
        <dsp:cNvPr id="0" name=""/>
        <dsp:cNvSpPr/>
      </dsp:nvSpPr>
      <dsp:spPr>
        <a:xfrm>
          <a:off x="4555685" y="0"/>
          <a:ext cx="2747649" cy="2404207"/>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it-IT" sz="2000" b="1" kern="1200" dirty="0" smtClean="0">
              <a:effectLst/>
            </a:rPr>
            <a:t>Joint </a:t>
          </a:r>
          <a:r>
            <a:rPr lang="it-IT" sz="2000" b="1" kern="1200" dirty="0" err="1" smtClean="0">
              <a:effectLst/>
            </a:rPr>
            <a:t>protocols</a:t>
          </a:r>
          <a:r>
            <a:rPr lang="it-IT" sz="2000" b="1" kern="1200" dirty="0" smtClean="0">
              <a:effectLst/>
            </a:rPr>
            <a:t> for </a:t>
          </a:r>
          <a:r>
            <a:rPr lang="it-IT" sz="2000" b="1" kern="1200" dirty="0" err="1" smtClean="0">
              <a:effectLst/>
            </a:rPr>
            <a:t>monitoring</a:t>
          </a:r>
          <a:r>
            <a:rPr lang="it-IT" sz="2000" b="1" kern="1200" dirty="0" smtClean="0">
              <a:effectLst/>
            </a:rPr>
            <a:t> and </a:t>
          </a:r>
          <a:r>
            <a:rPr lang="it-IT" sz="2000" b="1" kern="1200" dirty="0" err="1" smtClean="0">
              <a:effectLst/>
            </a:rPr>
            <a:t>safeguard</a:t>
          </a:r>
          <a:r>
            <a:rPr lang="it-IT" sz="2000" b="1" kern="1200" dirty="0" smtClean="0">
              <a:effectLst/>
            </a:rPr>
            <a:t> </a:t>
          </a:r>
          <a:r>
            <a:rPr lang="it-IT" sz="2000" b="1" kern="1200" dirty="0" err="1" smtClean="0">
              <a:effectLst/>
            </a:rPr>
            <a:t>species</a:t>
          </a:r>
          <a:r>
            <a:rPr lang="it-IT" sz="2000" b="1" kern="1200" dirty="0" smtClean="0">
              <a:effectLst/>
            </a:rPr>
            <a:t> and </a:t>
          </a:r>
          <a:r>
            <a:rPr lang="it-IT" sz="2000" b="1" kern="1200" dirty="0" err="1" smtClean="0">
              <a:effectLst/>
            </a:rPr>
            <a:t>habitats</a:t>
          </a:r>
          <a:endParaRPr lang="it-IT" sz="2000" kern="1200" dirty="0"/>
        </a:p>
      </dsp:txBody>
      <dsp:txXfrm>
        <a:off x="4555685" y="0"/>
        <a:ext cx="2747649" cy="2404207"/>
      </dsp:txXfrm>
    </dsp:sp>
    <dsp:sp modelId="{CE3115FF-756F-4BCB-9A47-DC3E76316BE4}">
      <dsp:nvSpPr>
        <dsp:cNvPr id="0" name=""/>
        <dsp:cNvSpPr/>
      </dsp:nvSpPr>
      <dsp:spPr>
        <a:xfrm>
          <a:off x="7635265" y="0"/>
          <a:ext cx="3688120" cy="2404207"/>
        </a:xfrm>
        <a:prstGeom prst="roundRect">
          <a:avLst>
            <a:gd name="adj" fmla="val 5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it-IT" sz="1900" b="1" kern="1200" dirty="0" smtClean="0">
              <a:effectLst/>
              <a:latin typeface="+mj-lt"/>
            </a:rPr>
            <a:t>CONTRIBUTION TO DELIBERABLE</a:t>
          </a:r>
          <a:endParaRPr lang="it-IT" sz="1900" kern="1200" dirty="0"/>
        </a:p>
      </dsp:txBody>
      <dsp:txXfrm rot="16200000">
        <a:off x="7018352" y="616912"/>
        <a:ext cx="1971449" cy="737624"/>
      </dsp:txXfrm>
    </dsp:sp>
    <dsp:sp modelId="{FB591FFD-8014-4E7F-B56E-12F347FEFEB6}">
      <dsp:nvSpPr>
        <dsp:cNvPr id="0" name=""/>
        <dsp:cNvSpPr/>
      </dsp:nvSpPr>
      <dsp:spPr>
        <a:xfrm rot="5400000">
          <a:off x="7477041" y="1784480"/>
          <a:ext cx="353329" cy="553218"/>
        </a:xfrm>
        <a:prstGeom prst="flowChartExtra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61D098-DA88-49B7-8A18-713F448B206B}">
      <dsp:nvSpPr>
        <dsp:cNvPr id="0" name=""/>
        <dsp:cNvSpPr/>
      </dsp:nvSpPr>
      <dsp:spPr>
        <a:xfrm>
          <a:off x="8372889" y="0"/>
          <a:ext cx="2747649" cy="2404207"/>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it-IT" sz="1800" b="1" kern="1200" dirty="0" err="1" smtClean="0">
              <a:effectLst/>
            </a:rPr>
            <a:t>Contribution</a:t>
          </a:r>
          <a:r>
            <a:rPr lang="it-IT" sz="1800" b="1" kern="1200" dirty="0" smtClean="0">
              <a:effectLst/>
            </a:rPr>
            <a:t> in </a:t>
          </a:r>
          <a:r>
            <a:rPr lang="it-IT" sz="1800" b="1" kern="1200" dirty="0" err="1" smtClean="0">
              <a:effectLst/>
            </a:rPr>
            <a:t>drafting</a:t>
          </a:r>
          <a:r>
            <a:rPr lang="it-IT" sz="1800" b="1" kern="1200" dirty="0" smtClean="0">
              <a:effectLst/>
            </a:rPr>
            <a:t> the </a:t>
          </a:r>
          <a:r>
            <a:rPr lang="it-IT" sz="1800" b="1" kern="1200" dirty="0" err="1" smtClean="0">
              <a:effectLst/>
            </a:rPr>
            <a:t>protocols</a:t>
          </a:r>
          <a:r>
            <a:rPr lang="it-IT" sz="1800" b="1" kern="1200" dirty="0" smtClean="0">
              <a:effectLst/>
            </a:rPr>
            <a:t>, </a:t>
          </a:r>
          <a:r>
            <a:rPr lang="it-IT" sz="1800" b="1" kern="1200" dirty="0" err="1" smtClean="0">
              <a:effectLst/>
            </a:rPr>
            <a:t>organization</a:t>
          </a:r>
          <a:r>
            <a:rPr lang="it-IT" sz="1800" b="1" kern="1200" dirty="0" smtClean="0">
              <a:effectLst/>
            </a:rPr>
            <a:t> and </a:t>
          </a:r>
          <a:r>
            <a:rPr lang="it-IT" sz="1800" b="1" kern="1200" dirty="0" err="1" smtClean="0">
              <a:effectLst/>
            </a:rPr>
            <a:t>attendance</a:t>
          </a:r>
          <a:r>
            <a:rPr lang="it-IT" sz="1800" b="1" kern="1200" dirty="0" smtClean="0">
              <a:effectLst/>
            </a:rPr>
            <a:t> in n. 3 </a:t>
          </a:r>
          <a:r>
            <a:rPr lang="it-IT" sz="1800" b="1" kern="1200" dirty="0" err="1" smtClean="0">
              <a:effectLst/>
            </a:rPr>
            <a:t>local</a:t>
          </a:r>
          <a:r>
            <a:rPr lang="it-IT" sz="1800" b="1" kern="1200" dirty="0" smtClean="0">
              <a:effectLst/>
            </a:rPr>
            <a:t> </a:t>
          </a:r>
          <a:r>
            <a:rPr lang="it-IT" sz="1800" b="1" kern="1200" dirty="0" err="1" smtClean="0">
              <a:effectLst/>
            </a:rPr>
            <a:t>meetings</a:t>
          </a:r>
          <a:r>
            <a:rPr lang="it-IT" sz="1800" b="1" kern="1200" dirty="0" smtClean="0">
              <a:effectLst/>
            </a:rPr>
            <a:t>, </a:t>
          </a:r>
          <a:r>
            <a:rPr lang="it-IT" sz="1800" b="1" kern="1200" dirty="0" err="1" smtClean="0">
              <a:effectLst/>
            </a:rPr>
            <a:t>revisal</a:t>
          </a:r>
          <a:r>
            <a:rPr lang="it-IT" sz="1800" b="1" kern="1200" dirty="0" smtClean="0">
              <a:effectLst/>
            </a:rPr>
            <a:t> of the </a:t>
          </a:r>
          <a:r>
            <a:rPr lang="it-IT" sz="1800" b="1" kern="1200" dirty="0" err="1" smtClean="0">
              <a:effectLst/>
            </a:rPr>
            <a:t>protocols</a:t>
          </a:r>
          <a:endParaRPr lang="it-IT" sz="1800" kern="1200" dirty="0"/>
        </a:p>
      </dsp:txBody>
      <dsp:txXfrm>
        <a:off x="8372889" y="0"/>
        <a:ext cx="2747649" cy="240420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1638"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4925" y="0"/>
            <a:ext cx="2941638" cy="496888"/>
          </a:xfrm>
          <a:prstGeom prst="rect">
            <a:avLst/>
          </a:prstGeom>
        </p:spPr>
        <p:txBody>
          <a:bodyPr vert="horz" lIns="91440" tIns="45720" rIns="91440" bIns="45720" rtlCol="0"/>
          <a:lstStyle>
            <a:lvl1pPr algn="r">
              <a:defRPr sz="1200"/>
            </a:lvl1pPr>
          </a:lstStyle>
          <a:p>
            <a:fld id="{163E80C5-FE49-4F8D-BFCC-18360366AA1E}" type="datetimeFigureOut">
              <a:rPr lang="it-IT" smtClean="0"/>
              <a:t>28/03/14</a:t>
            </a:fld>
            <a:endParaRPr lang="it-IT"/>
          </a:p>
        </p:txBody>
      </p:sp>
      <p:sp>
        <p:nvSpPr>
          <p:cNvPr id="4" name="Segnaposto immagine diapositiva 3"/>
          <p:cNvSpPr>
            <a:spLocks noGrp="1" noRot="1" noChangeAspect="1"/>
          </p:cNvSpPr>
          <p:nvPr>
            <p:ph type="sldImg" idx="2"/>
          </p:nvPr>
        </p:nvSpPr>
        <p:spPr>
          <a:xfrm>
            <a:off x="87313" y="744538"/>
            <a:ext cx="6613525" cy="3721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13288"/>
            <a:ext cx="5429250" cy="446563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4988"/>
            <a:ext cx="2941638" cy="4968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4925" y="9424988"/>
            <a:ext cx="2941638" cy="496887"/>
          </a:xfrm>
          <a:prstGeom prst="rect">
            <a:avLst/>
          </a:prstGeom>
        </p:spPr>
        <p:txBody>
          <a:bodyPr vert="horz" lIns="91440" tIns="45720" rIns="91440" bIns="45720" rtlCol="0" anchor="b"/>
          <a:lstStyle>
            <a:lvl1pPr algn="r">
              <a:defRPr sz="1200"/>
            </a:lvl1pPr>
          </a:lstStyle>
          <a:p>
            <a:fld id="{F7AC05F7-770A-4CEE-A137-9D95406ACE48}" type="slidenum">
              <a:rPr lang="it-IT" smtClean="0"/>
              <a:t>‹n.›</a:t>
            </a:fld>
            <a:endParaRPr lang="it-IT"/>
          </a:p>
        </p:txBody>
      </p:sp>
    </p:spTree>
    <p:extLst>
      <p:ext uri="{BB962C8B-B14F-4D97-AF65-F5344CB8AC3E}">
        <p14:creationId xmlns:p14="http://schemas.microsoft.com/office/powerpoint/2010/main" val="4115124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it-IT">
              <a:latin typeface="Calibri" charset="0"/>
            </a:endParaRPr>
          </a:p>
        </p:txBody>
      </p:sp>
      <p:sp>
        <p:nvSpPr>
          <p:cNvPr id="153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226ECD-5C42-1248-A0EC-22EBD7E59409}" type="slidenum">
              <a:rPr lang="it-IT" sz="1200">
                <a:latin typeface="Calibri" charset="0"/>
              </a:rPr>
              <a:pPr eaLnBrk="1" hangingPunct="1"/>
              <a:t>19</a:t>
            </a:fld>
            <a:endParaRPr lang="it-IT"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it-IT">
              <a:latin typeface="Calibri" charset="0"/>
            </a:endParaRPr>
          </a:p>
        </p:txBody>
      </p:sp>
      <p:sp>
        <p:nvSpPr>
          <p:cNvPr id="1741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00B246-38E5-4540-B142-2C978ECCDFC6}" type="slidenum">
              <a:rPr lang="it-IT" sz="1200">
                <a:latin typeface="Calibri" charset="0"/>
              </a:rPr>
              <a:pPr eaLnBrk="1" hangingPunct="1"/>
              <a:t>20</a:t>
            </a:fld>
            <a:endParaRPr lang="it-IT"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28/03/14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486839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AAD347D-5ACD-4C99-B74B-A9C85AD731AF}" type="datetimeFigureOut">
              <a:rPr lang="en-US" smtClean="0"/>
              <a:t>28/03/14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40362823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AAD347D-5ACD-4C99-B74B-A9C85AD731AF}" type="datetimeFigureOut">
              <a:rPr lang="en-US" smtClean="0"/>
              <a:t>28/03/14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1502942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AAD347D-5ACD-4C99-B74B-A9C85AD731AF}" type="datetimeFigureOut">
              <a:rPr lang="en-US" smtClean="0"/>
              <a:t>28/03/14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9615285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AAD347D-5ACD-4C99-B74B-A9C85AD731AF}" type="datetimeFigureOut">
              <a:rPr lang="en-US" smtClean="0"/>
              <a:t>28/03/14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4200442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AAD347D-5ACD-4C99-B74B-A9C85AD731AF}" type="datetimeFigureOut">
              <a:rPr lang="en-US" smtClean="0"/>
              <a:t>28/03/14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15967897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28/03/14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665543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28/03/14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96038969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28/03/14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705887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796027F-7875-4030-9381-8BD8C4F21935}" type="datetimeFigureOut">
              <a:rPr lang="en-US" smtClean="0"/>
              <a:t>28/03/14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4263540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28/03/14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82562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28/03/14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711204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28/03/14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912173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28/03/14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52916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smtClean="0"/>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smtClean="0"/>
              <a:t>28/03/14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958269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28/03/14</a:t>
            </a:fld>
            <a:endParaRPr lang="en-US" dirty="0"/>
          </a:p>
        </p:txBody>
      </p:sp>
    </p:spTree>
    <p:extLst>
      <p:ext uri="{BB962C8B-B14F-4D97-AF65-F5344CB8AC3E}">
        <p14:creationId xmlns:p14="http://schemas.microsoft.com/office/powerpoint/2010/main" val="35073696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28/03/14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02111984F565}" type="slidenum">
              <a:rPr lang="en-US" smtClean="0"/>
              <a:t>‹n.›</a:t>
            </a:fld>
            <a:endParaRPr lang="en-US" dirty="0"/>
          </a:p>
        </p:txBody>
      </p:sp>
    </p:spTree>
    <p:extLst>
      <p:ext uri="{BB962C8B-B14F-4D97-AF65-F5344CB8AC3E}">
        <p14:creationId xmlns:p14="http://schemas.microsoft.com/office/powerpoint/2010/main" val="181866112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5" Type="http://schemas.openxmlformats.org/officeDocument/2006/relationships/diagramData" Target="../diagrams/data10.xml"/><Relationship Id="rId6" Type="http://schemas.openxmlformats.org/officeDocument/2006/relationships/diagramLayout" Target="../diagrams/layout10.xml"/><Relationship Id="rId7" Type="http://schemas.openxmlformats.org/officeDocument/2006/relationships/diagramQuickStyle" Target="../diagrams/quickStyle10.xml"/><Relationship Id="rId8" Type="http://schemas.openxmlformats.org/officeDocument/2006/relationships/diagramColors" Target="../diagrams/colors10.xml"/><Relationship Id="rId9" Type="http://schemas.microsoft.com/office/2007/relationships/diagramDrawing" Target="../diagrams/drawing10.xml"/><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1" Type="http://schemas.openxmlformats.org/officeDocument/2006/relationships/diagramLayout" Target="../diagrams/layout12.xml"/><Relationship Id="rId12" Type="http://schemas.openxmlformats.org/officeDocument/2006/relationships/diagramQuickStyle" Target="../diagrams/quickStyle12.xml"/><Relationship Id="rId13" Type="http://schemas.openxmlformats.org/officeDocument/2006/relationships/diagramColors" Target="../diagrams/colors12.xml"/><Relationship Id="rId14" Type="http://schemas.microsoft.com/office/2007/relationships/diagramDrawing" Target="../diagrams/drawing12.xml"/><Relationship Id="rId15" Type="http://schemas.openxmlformats.org/officeDocument/2006/relationships/diagramData" Target="../diagrams/data13.xml"/><Relationship Id="rId16" Type="http://schemas.openxmlformats.org/officeDocument/2006/relationships/diagramLayout" Target="../diagrams/layout13.xml"/><Relationship Id="rId17" Type="http://schemas.openxmlformats.org/officeDocument/2006/relationships/diagramQuickStyle" Target="../diagrams/quickStyle13.xml"/><Relationship Id="rId18" Type="http://schemas.openxmlformats.org/officeDocument/2006/relationships/diagramColors" Target="../diagrams/colors13.xml"/><Relationship Id="rId19" Type="http://schemas.microsoft.com/office/2007/relationships/diagramDrawing" Target="../diagrams/drawing13.xml"/><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gif"/><Relationship Id="rId4" Type="http://schemas.openxmlformats.org/officeDocument/2006/relationships/image" Target="../media/image2.jpeg"/><Relationship Id="rId5" Type="http://schemas.openxmlformats.org/officeDocument/2006/relationships/diagramData" Target="../diagrams/data11.xml"/><Relationship Id="rId6" Type="http://schemas.openxmlformats.org/officeDocument/2006/relationships/diagramLayout" Target="../diagrams/layout11.xml"/><Relationship Id="rId7" Type="http://schemas.openxmlformats.org/officeDocument/2006/relationships/diagramQuickStyle" Target="../diagrams/quickStyle11.xml"/><Relationship Id="rId8" Type="http://schemas.openxmlformats.org/officeDocument/2006/relationships/diagramColors" Target="../diagrams/colors11.xml"/><Relationship Id="rId9" Type="http://schemas.microsoft.com/office/2007/relationships/diagramDrawing" Target="../diagrams/drawing11.xml"/><Relationship Id="rId10" Type="http://schemas.openxmlformats.org/officeDocument/2006/relationships/diagramData" Target="../diagrams/data12.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jpeg"/><Relationship Id="rId11"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gif"/><Relationship Id="rId4" Type="http://schemas.openxmlformats.org/officeDocument/2006/relationships/image" Target="../media/image2.jpe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19.jpeg"/><Relationship Id="rId8" Type="http://schemas.openxmlformats.org/officeDocument/2006/relationships/hyperlink" Target="http://cran.mirror.garr.it/mirrors/CRAN/index.html" TargetMode="External"/><Relationship Id="rId9" Type="http://schemas.openxmlformats.org/officeDocument/2006/relationships/image" Target="../media/image20.jpeg"/><Relationship Id="rId10"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5" Type="http://schemas.openxmlformats.org/officeDocument/2006/relationships/diagramData" Target="../diagrams/data14.xml"/><Relationship Id="rId6" Type="http://schemas.openxmlformats.org/officeDocument/2006/relationships/diagramLayout" Target="../diagrams/layout14.xml"/><Relationship Id="rId7" Type="http://schemas.openxmlformats.org/officeDocument/2006/relationships/diagramQuickStyle" Target="../diagrams/quickStyle14.xml"/><Relationship Id="rId8" Type="http://schemas.openxmlformats.org/officeDocument/2006/relationships/diagramColors" Target="../diagrams/colors14.xml"/><Relationship Id="rId9" Type="http://schemas.microsoft.com/office/2007/relationships/diagramDrawing" Target="../diagrams/drawing14.xml"/><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5" Type="http://schemas.openxmlformats.org/officeDocument/2006/relationships/diagramData" Target="../diagrams/data15.xml"/><Relationship Id="rId6" Type="http://schemas.openxmlformats.org/officeDocument/2006/relationships/diagramLayout" Target="../diagrams/layout15.xml"/><Relationship Id="rId7" Type="http://schemas.openxmlformats.org/officeDocument/2006/relationships/diagramQuickStyle" Target="../diagrams/quickStyle15.xml"/><Relationship Id="rId8" Type="http://schemas.openxmlformats.org/officeDocument/2006/relationships/diagramColors" Target="../diagrams/colors15.xml"/><Relationship Id="rId9" Type="http://schemas.microsoft.com/office/2007/relationships/diagramDrawing" Target="../diagrams/drawing15.xml"/><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27.jpeg"/><Relationship Id="rId5" Type="http://schemas.openxmlformats.org/officeDocument/2006/relationships/image" Target="../media/image32.jpeg"/><Relationship Id="rId6" Type="http://schemas.openxmlformats.org/officeDocument/2006/relationships/image" Target="../media/image33.png"/><Relationship Id="rId7"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5" Type="http://schemas.openxmlformats.org/officeDocument/2006/relationships/image" Target="../media/image35.jpg"/><Relationship Id="rId6" Type="http://schemas.openxmlformats.org/officeDocument/2006/relationships/image" Target="../media/image36.jpe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8.JPG"/></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5" Type="http://schemas.openxmlformats.org/officeDocument/2006/relationships/image" Target="../media/image4.png"/><Relationship Id="rId6" Type="http://schemas.openxmlformats.org/officeDocument/2006/relationships/hyperlink" Target="http://www.ecology-unit.unisalento.it/it-it/research/projects/lifewatch.aspx" TargetMode="External"/><Relationship Id="rId7" Type="http://schemas.openxmlformats.org/officeDocument/2006/relationships/image" Target="../media/image5.jpeg"/><Relationship Id="rId8" Type="http://schemas.openxmlformats.org/officeDocument/2006/relationships/hyperlink" Target="http://www.ecology-unit.unisalento.it/it-it/research/projects/wiser.aspx" TargetMode="External"/><Relationship Id="rId9" Type="http://schemas.openxmlformats.org/officeDocument/2006/relationships/image" Target="../media/image6.jpeg"/><Relationship Id="rId10" Type="http://schemas.openxmlformats.org/officeDocument/2006/relationships/image" Target="../media/image7.jpeg"/><Relationship Id="rId11"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5" Type="http://schemas.openxmlformats.org/officeDocument/2006/relationships/diagramData" Target="../diagrams/data2.xml"/><Relationship Id="rId6" Type="http://schemas.openxmlformats.org/officeDocument/2006/relationships/diagramLayout" Target="../diagrams/layout2.xml"/><Relationship Id="rId7" Type="http://schemas.openxmlformats.org/officeDocument/2006/relationships/diagramQuickStyle" Target="../diagrams/quickStyle2.xml"/><Relationship Id="rId8" Type="http://schemas.openxmlformats.org/officeDocument/2006/relationships/diagramColors" Target="../diagrams/colors2.xml"/><Relationship Id="rId9"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5" Type="http://schemas.openxmlformats.org/officeDocument/2006/relationships/diagramData" Target="../diagrams/data3.xml"/><Relationship Id="rId6" Type="http://schemas.openxmlformats.org/officeDocument/2006/relationships/diagramLayout" Target="../diagrams/layout3.xml"/><Relationship Id="rId7" Type="http://schemas.openxmlformats.org/officeDocument/2006/relationships/diagramQuickStyle" Target="../diagrams/quickStyle3.xml"/><Relationship Id="rId8" Type="http://schemas.openxmlformats.org/officeDocument/2006/relationships/diagramColors" Target="../diagrams/colors3.xml"/><Relationship Id="rId9"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1" Type="http://schemas.openxmlformats.org/officeDocument/2006/relationships/diagramLayout" Target="../diagrams/layout5.xml"/><Relationship Id="rId12" Type="http://schemas.openxmlformats.org/officeDocument/2006/relationships/diagramQuickStyle" Target="../diagrams/quickStyle5.xml"/><Relationship Id="rId13" Type="http://schemas.openxmlformats.org/officeDocument/2006/relationships/diagramColors" Target="../diagrams/colors5.xml"/><Relationship Id="rId14"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gif"/><Relationship Id="rId4" Type="http://schemas.openxmlformats.org/officeDocument/2006/relationships/image" Target="../media/image2.jpeg"/><Relationship Id="rId5" Type="http://schemas.openxmlformats.org/officeDocument/2006/relationships/diagramData" Target="../diagrams/data4.xml"/><Relationship Id="rId6" Type="http://schemas.openxmlformats.org/officeDocument/2006/relationships/diagramLayout" Target="../diagrams/layout4.xml"/><Relationship Id="rId7" Type="http://schemas.openxmlformats.org/officeDocument/2006/relationships/diagramQuickStyle" Target="../diagrams/quickStyle4.xml"/><Relationship Id="rId8" Type="http://schemas.openxmlformats.org/officeDocument/2006/relationships/diagramColors" Target="../diagrams/colors4.xml"/><Relationship Id="rId9" Type="http://schemas.microsoft.com/office/2007/relationships/diagramDrawing" Target="../diagrams/drawing4.xml"/><Relationship Id="rId10"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11" Type="http://schemas.openxmlformats.org/officeDocument/2006/relationships/diagramLayout" Target="../diagrams/layout7.xml"/><Relationship Id="rId12" Type="http://schemas.openxmlformats.org/officeDocument/2006/relationships/diagramQuickStyle" Target="../diagrams/quickStyle7.xml"/><Relationship Id="rId13" Type="http://schemas.openxmlformats.org/officeDocument/2006/relationships/diagramColors" Target="../diagrams/colors7.xml"/><Relationship Id="rId14" Type="http://schemas.microsoft.com/office/2007/relationships/diagramDrawing" Target="../diagrams/drawing7.xml"/><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gif"/><Relationship Id="rId4" Type="http://schemas.openxmlformats.org/officeDocument/2006/relationships/image" Target="../media/image2.jpeg"/><Relationship Id="rId5" Type="http://schemas.openxmlformats.org/officeDocument/2006/relationships/diagramData" Target="../diagrams/data6.xml"/><Relationship Id="rId6" Type="http://schemas.openxmlformats.org/officeDocument/2006/relationships/diagramLayout" Target="../diagrams/layout6.xml"/><Relationship Id="rId7" Type="http://schemas.openxmlformats.org/officeDocument/2006/relationships/diagramQuickStyle" Target="../diagrams/quickStyle6.xml"/><Relationship Id="rId8" Type="http://schemas.openxmlformats.org/officeDocument/2006/relationships/diagramColors" Target="../diagrams/colors6.xml"/><Relationship Id="rId9" Type="http://schemas.microsoft.com/office/2007/relationships/diagramDrawing" Target="../diagrams/drawing6.xml"/><Relationship Id="rId10"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11" Type="http://schemas.openxmlformats.org/officeDocument/2006/relationships/diagramLayout" Target="../diagrams/layout9.xml"/><Relationship Id="rId12" Type="http://schemas.openxmlformats.org/officeDocument/2006/relationships/diagramQuickStyle" Target="../diagrams/quickStyle9.xml"/><Relationship Id="rId13" Type="http://schemas.openxmlformats.org/officeDocument/2006/relationships/diagramColors" Target="../diagrams/colors9.xml"/><Relationship Id="rId14" Type="http://schemas.microsoft.com/office/2007/relationships/diagramDrawing" Target="../diagrams/drawing9.xml"/><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gif"/><Relationship Id="rId4" Type="http://schemas.openxmlformats.org/officeDocument/2006/relationships/image" Target="../media/image2.jpeg"/><Relationship Id="rId5" Type="http://schemas.openxmlformats.org/officeDocument/2006/relationships/diagramData" Target="../diagrams/data8.xml"/><Relationship Id="rId6" Type="http://schemas.openxmlformats.org/officeDocument/2006/relationships/diagramLayout" Target="../diagrams/layout8.xml"/><Relationship Id="rId7" Type="http://schemas.openxmlformats.org/officeDocument/2006/relationships/diagramQuickStyle" Target="../diagrams/quickStyle8.xml"/><Relationship Id="rId8" Type="http://schemas.openxmlformats.org/officeDocument/2006/relationships/diagramColors" Target="../diagrams/colors8.xml"/><Relationship Id="rId9" Type="http://schemas.microsoft.com/office/2007/relationships/diagramDrawing" Target="../diagrams/drawing8.xml"/><Relationship Id="rId10" Type="http://schemas.openxmlformats.org/officeDocument/2006/relationships/diagramData" Target="../diagrams/data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564749" y="1571098"/>
            <a:ext cx="10515600" cy="1977118"/>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i="1" dirty="0" smtClean="0">
                <a:solidFill>
                  <a:srgbClr val="002060"/>
                </a:solidFill>
              </a:rPr>
              <a:t>Improving governance, management and sustainability of rural and coastal protected areas  and contributing to the implementation of the </a:t>
            </a:r>
            <a:r>
              <a:rPr lang="en-US" b="1" i="1" dirty="0" err="1" smtClean="0">
                <a:solidFill>
                  <a:srgbClr val="002060"/>
                </a:solidFill>
              </a:rPr>
              <a:t>Natura</a:t>
            </a:r>
            <a:r>
              <a:rPr lang="en-US" b="1" i="1" dirty="0" smtClean="0">
                <a:solidFill>
                  <a:srgbClr val="002060"/>
                </a:solidFill>
              </a:rPr>
              <a:t> 2000 provisions in IT and GR </a:t>
            </a:r>
          </a:p>
          <a:p>
            <a:pPr marL="571500" indent="-571500" algn="ctr">
              <a:buFontTx/>
              <a:buChar char="-"/>
            </a:pPr>
            <a:r>
              <a:rPr lang="en-US" sz="4400" b="1" i="1" dirty="0" smtClean="0">
                <a:solidFill>
                  <a:srgbClr val="002060"/>
                </a:solidFill>
              </a:rPr>
              <a:t>BIG –</a:t>
            </a:r>
          </a:p>
          <a:p>
            <a:pPr marL="571500" indent="-571500" algn="ctr">
              <a:buFontTx/>
              <a:buChar char="-"/>
            </a:pPr>
            <a:endParaRPr lang="en-US" sz="4400" b="1" i="1" dirty="0">
              <a:solidFill>
                <a:schemeClr val="tx1"/>
              </a:solidFill>
            </a:endParaRPr>
          </a:p>
        </p:txBody>
      </p:sp>
      <p:sp>
        <p:nvSpPr>
          <p:cNvPr id="5" name="Rettangolo 4"/>
          <p:cNvSpPr/>
          <p:nvPr/>
        </p:nvSpPr>
        <p:spPr>
          <a:xfrm>
            <a:off x="1990830" y="5869800"/>
            <a:ext cx="8889549" cy="646331"/>
          </a:xfrm>
          <a:prstGeom prst="rect">
            <a:avLst/>
          </a:prstGeom>
        </p:spPr>
        <p:txBody>
          <a:bodyPr wrap="none">
            <a:spAutoFit/>
          </a:bodyPr>
          <a:lstStyle/>
          <a:p>
            <a:r>
              <a:rPr lang="it-IT" sz="3600" b="1" i="1" dirty="0">
                <a:solidFill>
                  <a:schemeClr val="accent1">
                    <a:lumMod val="50000"/>
                  </a:schemeClr>
                </a:solidFill>
                <a:latin typeface="+mj-lt"/>
                <a:ea typeface="+mj-ea"/>
                <a:cs typeface="+mj-cs"/>
              </a:rPr>
              <a:t>Kick Off </a:t>
            </a:r>
            <a:r>
              <a:rPr lang="it-IT" sz="3600" b="1" i="1" dirty="0" smtClean="0">
                <a:solidFill>
                  <a:schemeClr val="accent1">
                    <a:lumMod val="50000"/>
                  </a:schemeClr>
                </a:solidFill>
                <a:latin typeface="+mj-lt"/>
                <a:ea typeface="+mj-ea"/>
                <a:cs typeface="+mj-cs"/>
              </a:rPr>
              <a:t>meeting – Corfù, </a:t>
            </a:r>
            <a:r>
              <a:rPr lang="it-IT" sz="3600" b="1" i="1" dirty="0">
                <a:solidFill>
                  <a:schemeClr val="accent1">
                    <a:lumMod val="50000"/>
                  </a:schemeClr>
                </a:solidFill>
                <a:latin typeface="+mj-lt"/>
                <a:ea typeface="+mj-ea"/>
                <a:cs typeface="+mj-cs"/>
              </a:rPr>
              <a:t>28 </a:t>
            </a:r>
            <a:r>
              <a:rPr lang="it-IT" sz="3600" b="1" i="1" dirty="0" err="1">
                <a:solidFill>
                  <a:schemeClr val="accent1">
                    <a:lumMod val="50000"/>
                  </a:schemeClr>
                </a:solidFill>
                <a:latin typeface="+mj-lt"/>
                <a:ea typeface="+mj-ea"/>
                <a:cs typeface="+mj-cs"/>
              </a:rPr>
              <a:t>May</a:t>
            </a:r>
            <a:r>
              <a:rPr lang="it-IT" sz="3600" b="1" i="1" dirty="0">
                <a:solidFill>
                  <a:schemeClr val="accent1">
                    <a:lumMod val="50000"/>
                  </a:schemeClr>
                </a:solidFill>
                <a:latin typeface="+mj-lt"/>
                <a:ea typeface="+mj-ea"/>
                <a:cs typeface="+mj-cs"/>
              </a:rPr>
              <a:t> 2014 </a:t>
            </a:r>
          </a:p>
        </p:txBody>
      </p:sp>
      <p:sp>
        <p:nvSpPr>
          <p:cNvPr id="11" name="Titolo 1"/>
          <p:cNvSpPr txBox="1">
            <a:spLocks/>
          </p:cNvSpPr>
          <p:nvPr/>
        </p:nvSpPr>
        <p:spPr>
          <a:xfrm>
            <a:off x="838200" y="146696"/>
            <a:ext cx="10515600" cy="499170"/>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600" b="1" dirty="0" smtClean="0">
                <a:solidFill>
                  <a:srgbClr val="002060"/>
                </a:solidFill>
              </a:rPr>
              <a:t>EUROPEAN TERRITORIAL COOPERATION PROGRAME </a:t>
            </a:r>
          </a:p>
          <a:p>
            <a:pPr algn="ctr"/>
            <a:r>
              <a:rPr lang="it-IT" sz="1600" b="1" dirty="0" smtClean="0">
                <a:solidFill>
                  <a:srgbClr val="002060"/>
                </a:solidFill>
              </a:rPr>
              <a:t>GREECE – ITALY    2007 - 2013</a:t>
            </a:r>
            <a:endParaRPr lang="it-IT" sz="1600" b="1" dirty="0">
              <a:solidFill>
                <a:srgbClr val="002060"/>
              </a:solidFill>
            </a:endParaRPr>
          </a:p>
        </p:txBody>
      </p:sp>
      <p:grpSp>
        <p:nvGrpSpPr>
          <p:cNvPr id="12" name="Gruppo 11"/>
          <p:cNvGrpSpPr/>
          <p:nvPr/>
        </p:nvGrpSpPr>
        <p:grpSpPr>
          <a:xfrm>
            <a:off x="1237953" y="42301"/>
            <a:ext cx="10026440" cy="1108586"/>
            <a:chOff x="964502" y="251393"/>
            <a:chExt cx="10026440" cy="1108586"/>
          </a:xfrm>
        </p:grpSpPr>
        <p:pic>
          <p:nvPicPr>
            <p:cNvPr id="13" name="Picture 4" descr="http://dmod.eu/intersocial/images/transparent-logo-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7128" y="287669"/>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csm.br.it/documenti/rassegnastampa/Grecia-Ital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olo 1"/>
          <p:cNvSpPr txBox="1">
            <a:spLocks/>
          </p:cNvSpPr>
          <p:nvPr/>
        </p:nvSpPr>
        <p:spPr>
          <a:xfrm>
            <a:off x="717149" y="3504169"/>
            <a:ext cx="10515600" cy="197711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100" b="1" i="1" dirty="0" smtClean="0">
                <a:solidFill>
                  <a:srgbClr val="002060"/>
                </a:solidFill>
              </a:rPr>
              <a:t>Dr. Maurizio Pinna, </a:t>
            </a:r>
          </a:p>
          <a:p>
            <a:pPr algn="ctr"/>
            <a:r>
              <a:rPr lang="en-US" sz="2100" b="1" i="1" dirty="0" smtClean="0">
                <a:solidFill>
                  <a:srgbClr val="002060"/>
                </a:solidFill>
              </a:rPr>
              <a:t>Researcher of Ecology, University of </a:t>
            </a:r>
            <a:r>
              <a:rPr lang="en-US" sz="2100" b="1" i="1" dirty="0" err="1" smtClean="0">
                <a:solidFill>
                  <a:srgbClr val="002060"/>
                </a:solidFill>
              </a:rPr>
              <a:t>Salento</a:t>
            </a:r>
            <a:r>
              <a:rPr lang="en-US" sz="2100" b="1" i="1" dirty="0" smtClean="0">
                <a:solidFill>
                  <a:srgbClr val="002060"/>
                </a:solidFill>
              </a:rPr>
              <a:t> (Italy).</a:t>
            </a:r>
          </a:p>
          <a:p>
            <a:pPr algn="ctr"/>
            <a:endParaRPr lang="en-US" sz="2100" b="1" i="1" dirty="0" smtClean="0">
              <a:solidFill>
                <a:srgbClr val="002060"/>
              </a:solidFill>
            </a:endParaRPr>
          </a:p>
          <a:p>
            <a:pPr algn="ctr"/>
            <a:r>
              <a:rPr lang="en-US" sz="2100" b="1" i="1" dirty="0" smtClean="0">
                <a:solidFill>
                  <a:srgbClr val="002060"/>
                </a:solidFill>
              </a:rPr>
              <a:t>Email: maurizio.pinna@unisalento.it</a:t>
            </a:r>
          </a:p>
          <a:p>
            <a:pPr algn="ctr"/>
            <a:r>
              <a:rPr lang="en-US" sz="2100" b="1" i="1" dirty="0" smtClean="0">
                <a:solidFill>
                  <a:srgbClr val="002060"/>
                </a:solidFill>
              </a:rPr>
              <a:t>Phone: +390832298604</a:t>
            </a:r>
          </a:p>
          <a:p>
            <a:pPr algn="ctr"/>
            <a:r>
              <a:rPr lang="en-US" sz="2100" b="1" i="1" dirty="0" smtClean="0">
                <a:solidFill>
                  <a:srgbClr val="002060"/>
                </a:solidFill>
              </a:rPr>
              <a:t>Skype: maupinna2008</a:t>
            </a:r>
          </a:p>
          <a:p>
            <a:pPr algn="ctr"/>
            <a:endParaRPr lang="it-IT" sz="4400" b="1" i="1" dirty="0">
              <a:solidFill>
                <a:schemeClr val="tx1"/>
              </a:solidFill>
            </a:endParaRPr>
          </a:p>
        </p:txBody>
      </p:sp>
    </p:spTree>
    <p:extLst>
      <p:ext uri="{BB962C8B-B14F-4D97-AF65-F5344CB8AC3E}">
        <p14:creationId xmlns:p14="http://schemas.microsoft.com/office/powerpoint/2010/main" val="32816690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o 15"/>
          <p:cNvGrpSpPr/>
          <p:nvPr/>
        </p:nvGrpSpPr>
        <p:grpSpPr>
          <a:xfrm>
            <a:off x="964502" y="53303"/>
            <a:ext cx="10026440" cy="1082828"/>
            <a:chOff x="964502" y="251393"/>
            <a:chExt cx="10026440" cy="1082828"/>
          </a:xfrm>
        </p:grpSpPr>
        <p:pic>
          <p:nvPicPr>
            <p:cNvPr id="17" name="Picture 2" descr="http://www.ecogym.it/image/logo_unisalento_lun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851" y="251393"/>
              <a:ext cx="2387397" cy="7625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dmod.eu/intersocial/images/transparent-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7128" y="261911"/>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www.csm.br.it/documenti/rassegnastampa/Grecia-Ital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olo 2"/>
          <p:cNvSpPr>
            <a:spLocks noGrp="1"/>
          </p:cNvSpPr>
          <p:nvPr>
            <p:ph type="title"/>
          </p:nvPr>
        </p:nvSpPr>
        <p:spPr>
          <a:xfrm>
            <a:off x="3958928" y="1639096"/>
            <a:ext cx="3469663" cy="1320800"/>
          </a:xfrm>
        </p:spPr>
        <p:txBody>
          <a:bodyPr>
            <a:normAutofit/>
          </a:bodyPr>
          <a:lstStyle/>
          <a:p>
            <a:pPr algn="ctr"/>
            <a:r>
              <a:rPr lang="it-IT" sz="2800" b="1" dirty="0" smtClean="0">
                <a:solidFill>
                  <a:schemeClr val="accent1">
                    <a:lumMod val="75000"/>
                  </a:schemeClr>
                </a:solidFill>
              </a:rPr>
              <a:t>Work Package 3</a:t>
            </a:r>
            <a:endParaRPr lang="it-IT" sz="2800" b="1" dirty="0">
              <a:solidFill>
                <a:schemeClr val="accent1">
                  <a:lumMod val="75000"/>
                </a:schemeClr>
              </a:solidFill>
            </a:endParaRPr>
          </a:p>
        </p:txBody>
      </p:sp>
      <p:graphicFrame>
        <p:nvGraphicFramePr>
          <p:cNvPr id="9" name="Diagramma 8"/>
          <p:cNvGraphicFramePr/>
          <p:nvPr>
            <p:extLst>
              <p:ext uri="{D42A27DB-BD31-4B8C-83A1-F6EECF244321}">
                <p14:modId xmlns:p14="http://schemas.microsoft.com/office/powerpoint/2010/main" val="2592930380"/>
              </p:ext>
            </p:extLst>
          </p:nvPr>
        </p:nvGraphicFramePr>
        <p:xfrm>
          <a:off x="269822" y="3064330"/>
          <a:ext cx="11782269" cy="21110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Estrazione 7"/>
          <p:cNvSpPr/>
          <p:nvPr/>
        </p:nvSpPr>
        <p:spPr>
          <a:xfrm rot="10800000">
            <a:off x="7016248" y="4958366"/>
            <a:ext cx="371489" cy="682579"/>
          </a:xfrm>
          <a:prstGeom prst="flowChartExtract">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 name="Rettangolo 1"/>
          <p:cNvSpPr/>
          <p:nvPr/>
        </p:nvSpPr>
        <p:spPr>
          <a:xfrm>
            <a:off x="6416828" y="5768593"/>
            <a:ext cx="1563549" cy="646331"/>
          </a:xfrm>
          <a:prstGeom prst="rect">
            <a:avLst/>
          </a:prstGeom>
        </p:spPr>
        <p:txBody>
          <a:bodyPr wrap="none">
            <a:spAutoFit/>
          </a:bodyPr>
          <a:lstStyle/>
          <a:p>
            <a:r>
              <a:rPr lang="it-IT" b="1" i="1" dirty="0" err="1">
                <a:solidFill>
                  <a:schemeClr val="accent1">
                    <a:lumMod val="50000"/>
                  </a:schemeClr>
                </a:solidFill>
              </a:rPr>
              <a:t>LifeWatch</a:t>
            </a:r>
            <a:r>
              <a:rPr lang="it-IT" b="1" i="1" dirty="0">
                <a:solidFill>
                  <a:schemeClr val="accent1">
                    <a:lumMod val="50000"/>
                  </a:schemeClr>
                </a:solidFill>
              </a:rPr>
              <a:t> </a:t>
            </a:r>
            <a:endParaRPr lang="it-IT" b="1" i="1" dirty="0" smtClean="0">
              <a:solidFill>
                <a:schemeClr val="accent1">
                  <a:lumMod val="50000"/>
                </a:schemeClr>
              </a:solidFill>
            </a:endParaRPr>
          </a:p>
          <a:p>
            <a:r>
              <a:rPr lang="it-IT" b="1" i="1" dirty="0" smtClean="0">
                <a:solidFill>
                  <a:schemeClr val="accent1">
                    <a:lumMod val="50000"/>
                  </a:schemeClr>
                </a:solidFill>
              </a:rPr>
              <a:t>Architecture</a:t>
            </a:r>
            <a:endParaRPr lang="it-IT" dirty="0"/>
          </a:p>
        </p:txBody>
      </p:sp>
      <p:sp>
        <p:nvSpPr>
          <p:cNvPr id="10" name="Estrazione 7"/>
          <p:cNvSpPr/>
          <p:nvPr/>
        </p:nvSpPr>
        <p:spPr>
          <a:xfrm rot="10800000">
            <a:off x="9086348" y="4958366"/>
            <a:ext cx="371489" cy="682579"/>
          </a:xfrm>
          <a:prstGeom prst="flowChartExtract">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Rettangolo 10"/>
          <p:cNvSpPr/>
          <p:nvPr/>
        </p:nvSpPr>
        <p:spPr>
          <a:xfrm>
            <a:off x="8690128" y="5679693"/>
            <a:ext cx="3034619" cy="646331"/>
          </a:xfrm>
          <a:prstGeom prst="rect">
            <a:avLst/>
          </a:prstGeom>
        </p:spPr>
        <p:txBody>
          <a:bodyPr wrap="none">
            <a:spAutoFit/>
          </a:bodyPr>
          <a:lstStyle/>
          <a:p>
            <a:r>
              <a:rPr lang="it-IT" b="1" i="1" dirty="0" smtClean="0">
                <a:solidFill>
                  <a:schemeClr val="accent1">
                    <a:lumMod val="50000"/>
                  </a:schemeClr>
                </a:solidFill>
              </a:rPr>
              <a:t>Cross-</a:t>
            </a:r>
            <a:r>
              <a:rPr lang="it-IT" b="1" i="1" dirty="0" err="1" smtClean="0">
                <a:solidFill>
                  <a:schemeClr val="accent1">
                    <a:lumMod val="50000"/>
                  </a:schemeClr>
                </a:solidFill>
              </a:rPr>
              <a:t>boarder</a:t>
            </a:r>
            <a:r>
              <a:rPr lang="it-IT" b="1" i="1" dirty="0" smtClean="0">
                <a:solidFill>
                  <a:schemeClr val="accent1">
                    <a:lumMod val="50000"/>
                  </a:schemeClr>
                </a:solidFill>
              </a:rPr>
              <a:t> </a:t>
            </a:r>
            <a:r>
              <a:rPr lang="it-IT" b="1" i="1" dirty="0" err="1" smtClean="0">
                <a:solidFill>
                  <a:schemeClr val="accent1">
                    <a:lumMod val="50000"/>
                  </a:schemeClr>
                </a:solidFill>
              </a:rPr>
              <a:t>Sampling</a:t>
            </a:r>
            <a:endParaRPr lang="it-IT" b="1" i="1" dirty="0" smtClean="0">
              <a:solidFill>
                <a:schemeClr val="accent1">
                  <a:lumMod val="50000"/>
                </a:schemeClr>
              </a:solidFill>
            </a:endParaRPr>
          </a:p>
          <a:p>
            <a:r>
              <a:rPr lang="it-IT" b="1" i="1" dirty="0" smtClean="0">
                <a:solidFill>
                  <a:schemeClr val="accent1">
                    <a:lumMod val="50000"/>
                  </a:schemeClr>
                </a:solidFill>
              </a:rPr>
              <a:t>and </a:t>
            </a:r>
            <a:r>
              <a:rPr lang="it-IT" b="1" i="1" dirty="0" err="1" smtClean="0">
                <a:solidFill>
                  <a:schemeClr val="accent1">
                    <a:lumMod val="50000"/>
                  </a:schemeClr>
                </a:solidFill>
              </a:rPr>
              <a:t>species</a:t>
            </a:r>
            <a:r>
              <a:rPr lang="it-IT" b="1" i="1" dirty="0" smtClean="0">
                <a:solidFill>
                  <a:schemeClr val="accent1">
                    <a:lumMod val="50000"/>
                  </a:schemeClr>
                </a:solidFill>
              </a:rPr>
              <a:t> </a:t>
            </a:r>
            <a:r>
              <a:rPr lang="it-IT" b="1" i="1" dirty="0" err="1" smtClean="0">
                <a:solidFill>
                  <a:schemeClr val="accent1">
                    <a:lumMod val="50000"/>
                  </a:schemeClr>
                </a:solidFill>
              </a:rPr>
              <a:t>identification</a:t>
            </a:r>
            <a:endParaRPr lang="it-IT" dirty="0"/>
          </a:p>
        </p:txBody>
      </p:sp>
    </p:spTree>
    <p:extLst>
      <p:ext uri="{BB962C8B-B14F-4D97-AF65-F5344CB8AC3E}">
        <p14:creationId xmlns:p14="http://schemas.microsoft.com/office/powerpoint/2010/main" val="18015215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o 15"/>
          <p:cNvGrpSpPr/>
          <p:nvPr/>
        </p:nvGrpSpPr>
        <p:grpSpPr>
          <a:xfrm>
            <a:off x="964502" y="56573"/>
            <a:ext cx="10026440" cy="1108586"/>
            <a:chOff x="964502" y="251393"/>
            <a:chExt cx="10026440" cy="1108586"/>
          </a:xfrm>
        </p:grpSpPr>
        <p:pic>
          <p:nvPicPr>
            <p:cNvPr id="17" name="Picture 2" descr="http://www.ecogym.it/image/logo_unisalento_lun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851" y="251393"/>
              <a:ext cx="2387397" cy="7625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dmod.eu/intersocial/images/transparent-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7128" y="287669"/>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www.csm.br.it/documenti/rassegnastampa/Grecia-Ital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Bildobjekt 2" descr="engelsk struktur15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1375" y="1286051"/>
            <a:ext cx="8056288" cy="558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olo 2"/>
          <p:cNvSpPr>
            <a:spLocks noGrp="1"/>
          </p:cNvSpPr>
          <p:nvPr>
            <p:ph type="title"/>
          </p:nvPr>
        </p:nvSpPr>
        <p:spPr>
          <a:xfrm>
            <a:off x="181636" y="1393057"/>
            <a:ext cx="5335270" cy="965751"/>
          </a:xfrm>
        </p:spPr>
        <p:txBody>
          <a:bodyPr>
            <a:normAutofit/>
          </a:bodyPr>
          <a:lstStyle/>
          <a:p>
            <a:r>
              <a:rPr lang="it-IT" sz="3200" b="1" i="1" dirty="0" err="1">
                <a:solidFill>
                  <a:schemeClr val="accent1">
                    <a:lumMod val="50000"/>
                  </a:schemeClr>
                </a:solidFill>
                <a:latin typeface="+mn-lt"/>
                <a:ea typeface="+mn-ea"/>
                <a:cs typeface="+mn-cs"/>
              </a:rPr>
              <a:t>LifeWatch</a:t>
            </a:r>
            <a:r>
              <a:rPr lang="it-IT" sz="3200" b="1" i="1" dirty="0">
                <a:solidFill>
                  <a:schemeClr val="accent1">
                    <a:lumMod val="50000"/>
                  </a:schemeClr>
                </a:solidFill>
                <a:latin typeface="+mn-lt"/>
                <a:ea typeface="+mn-ea"/>
                <a:cs typeface="+mn-cs"/>
              </a:rPr>
              <a:t> Architecture</a:t>
            </a:r>
          </a:p>
        </p:txBody>
      </p:sp>
    </p:spTree>
    <p:extLst>
      <p:ext uri="{BB962C8B-B14F-4D97-AF65-F5344CB8AC3E}">
        <p14:creationId xmlns:p14="http://schemas.microsoft.com/office/powerpoint/2010/main" val="39653711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o 15"/>
          <p:cNvGrpSpPr/>
          <p:nvPr/>
        </p:nvGrpSpPr>
        <p:grpSpPr>
          <a:xfrm>
            <a:off x="964502" y="14666"/>
            <a:ext cx="10026440" cy="1082828"/>
            <a:chOff x="964502" y="251393"/>
            <a:chExt cx="10026440" cy="1082828"/>
          </a:xfrm>
        </p:grpSpPr>
        <p:pic>
          <p:nvPicPr>
            <p:cNvPr id="17" name="Picture 2" descr="http://www.ecogym.it/image/logo_unisalento_lun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851" y="251393"/>
              <a:ext cx="2387397" cy="7625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dmod.eu/intersocial/images/transparent-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7128" y="261911"/>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www.csm.br.it/documenti/rassegnastampa/Grecia-Ital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Diagramma 1"/>
          <p:cNvGraphicFramePr/>
          <p:nvPr>
            <p:extLst>
              <p:ext uri="{D42A27DB-BD31-4B8C-83A1-F6EECF244321}">
                <p14:modId xmlns:p14="http://schemas.microsoft.com/office/powerpoint/2010/main" val="55163842"/>
              </p:ext>
            </p:extLst>
          </p:nvPr>
        </p:nvGraphicFramePr>
        <p:xfrm>
          <a:off x="827041" y="1122939"/>
          <a:ext cx="9491729" cy="18030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ma 7"/>
          <p:cNvGraphicFramePr/>
          <p:nvPr>
            <p:extLst>
              <p:ext uri="{D42A27DB-BD31-4B8C-83A1-F6EECF244321}">
                <p14:modId xmlns:p14="http://schemas.microsoft.com/office/powerpoint/2010/main" val="4160360196"/>
              </p:ext>
            </p:extLst>
          </p:nvPr>
        </p:nvGraphicFramePr>
        <p:xfrm>
          <a:off x="806868" y="3037391"/>
          <a:ext cx="9478852" cy="199622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Titolo 2"/>
          <p:cNvSpPr>
            <a:spLocks noGrp="1"/>
          </p:cNvSpPr>
          <p:nvPr>
            <p:ph type="title"/>
          </p:nvPr>
        </p:nvSpPr>
        <p:spPr>
          <a:xfrm>
            <a:off x="4177869" y="730217"/>
            <a:ext cx="3469663" cy="1320800"/>
          </a:xfrm>
        </p:spPr>
        <p:txBody>
          <a:bodyPr>
            <a:normAutofit/>
          </a:bodyPr>
          <a:lstStyle/>
          <a:p>
            <a:pPr algn="ctr"/>
            <a:r>
              <a:rPr lang="it-IT" sz="2000" b="1" dirty="0" smtClean="0">
                <a:solidFill>
                  <a:schemeClr val="accent1">
                    <a:lumMod val="75000"/>
                  </a:schemeClr>
                </a:solidFill>
              </a:rPr>
              <a:t>Work Package 4</a:t>
            </a:r>
            <a:endParaRPr lang="it-IT" sz="2000" b="1" dirty="0">
              <a:solidFill>
                <a:schemeClr val="accent1">
                  <a:lumMod val="75000"/>
                </a:schemeClr>
              </a:solidFill>
            </a:endParaRPr>
          </a:p>
        </p:txBody>
      </p:sp>
      <p:graphicFrame>
        <p:nvGraphicFramePr>
          <p:cNvPr id="9" name="Diagramma 8"/>
          <p:cNvGraphicFramePr/>
          <p:nvPr>
            <p:extLst>
              <p:ext uri="{D42A27DB-BD31-4B8C-83A1-F6EECF244321}">
                <p14:modId xmlns:p14="http://schemas.microsoft.com/office/powerpoint/2010/main" val="3260932127"/>
              </p:ext>
            </p:extLst>
          </p:nvPr>
        </p:nvGraphicFramePr>
        <p:xfrm>
          <a:off x="799135" y="5054959"/>
          <a:ext cx="9491729" cy="1803041"/>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16220539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00250" y="1659068"/>
            <a:ext cx="6413679" cy="1325563"/>
          </a:xfrm>
        </p:spPr>
        <p:txBody>
          <a:bodyPr/>
          <a:lstStyle/>
          <a:p>
            <a:pPr algn="ctr"/>
            <a:r>
              <a:rPr lang="it-IT" b="1" i="1" dirty="0" smtClean="0">
                <a:solidFill>
                  <a:schemeClr val="accent1">
                    <a:lumMod val="75000"/>
                  </a:schemeClr>
                </a:solidFill>
              </a:rPr>
              <a:t>BIG </a:t>
            </a:r>
            <a:r>
              <a:rPr lang="it-IT" b="1" i="1" dirty="0" err="1" smtClean="0">
                <a:solidFill>
                  <a:schemeClr val="accent1">
                    <a:lumMod val="75000"/>
                  </a:schemeClr>
                </a:solidFill>
              </a:rPr>
              <a:t>Workflow</a:t>
            </a:r>
            <a:endParaRPr lang="it-IT" dirty="0"/>
          </a:p>
        </p:txBody>
      </p:sp>
      <p:grpSp>
        <p:nvGrpSpPr>
          <p:cNvPr id="11" name="Gruppo 10"/>
          <p:cNvGrpSpPr/>
          <p:nvPr/>
        </p:nvGrpSpPr>
        <p:grpSpPr>
          <a:xfrm>
            <a:off x="964502" y="38789"/>
            <a:ext cx="10026440" cy="1082828"/>
            <a:chOff x="964502" y="251393"/>
            <a:chExt cx="10026440" cy="1082828"/>
          </a:xfrm>
        </p:grpSpPr>
        <p:pic>
          <p:nvPicPr>
            <p:cNvPr id="14" name="Picture 2" descr="http://www.ecogym.it/image/logo_unisalento_lun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851" y="251393"/>
              <a:ext cx="2387397" cy="7625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dmod.eu/intersocial/images/transparent-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7128" y="261911"/>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www.csm.br.it/documenti/rassegnastampa/Grecia-Ital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ttangolo 8"/>
          <p:cNvSpPr/>
          <p:nvPr/>
        </p:nvSpPr>
        <p:spPr>
          <a:xfrm>
            <a:off x="1446306" y="1114239"/>
            <a:ext cx="8906006" cy="289029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it-IT" dirty="0"/>
          </a:p>
        </p:txBody>
      </p:sp>
      <p:sp>
        <p:nvSpPr>
          <p:cNvPr id="10" name="Rettangolo 9"/>
          <p:cNvSpPr/>
          <p:nvPr/>
        </p:nvSpPr>
        <p:spPr>
          <a:xfrm>
            <a:off x="1533990" y="1402698"/>
            <a:ext cx="4208745" cy="848194"/>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CasellaDiTesto 12"/>
          <p:cNvSpPr txBox="1"/>
          <p:nvPr/>
        </p:nvSpPr>
        <p:spPr>
          <a:xfrm>
            <a:off x="1539209" y="1402698"/>
            <a:ext cx="1434752" cy="307777"/>
          </a:xfrm>
          <a:prstGeom prst="rect">
            <a:avLst/>
          </a:prstGeom>
          <a:noFill/>
        </p:spPr>
        <p:txBody>
          <a:bodyPr wrap="none" rtlCol="0">
            <a:spAutoFit/>
          </a:bodyPr>
          <a:lstStyle/>
          <a:p>
            <a:r>
              <a:rPr lang="it-IT" sz="1400" dirty="0" err="1" smtClean="0"/>
              <a:t>Workflow</a:t>
            </a:r>
            <a:r>
              <a:rPr lang="it-IT" sz="1400" dirty="0" smtClean="0"/>
              <a:t> </a:t>
            </a:r>
            <a:r>
              <a:rPr lang="it-IT" sz="1400" dirty="0" err="1" smtClean="0"/>
              <a:t>Inputs</a:t>
            </a:r>
            <a:r>
              <a:rPr lang="it-IT" sz="1400" dirty="0" smtClean="0"/>
              <a:t> </a:t>
            </a:r>
            <a:endParaRPr lang="it-IT" sz="1400" dirty="0"/>
          </a:p>
        </p:txBody>
      </p:sp>
      <p:sp>
        <p:nvSpPr>
          <p:cNvPr id="17" name="Rettangolo arrotondato 16"/>
          <p:cNvSpPr/>
          <p:nvPr/>
        </p:nvSpPr>
        <p:spPr>
          <a:xfrm>
            <a:off x="1784511" y="1768640"/>
            <a:ext cx="1691014" cy="3194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smtClean="0"/>
              <a:t>List of </a:t>
            </a:r>
            <a:r>
              <a:rPr lang="it-IT" sz="1400" dirty="0" err="1" smtClean="0"/>
              <a:t>Species</a:t>
            </a:r>
            <a:endParaRPr lang="it-IT" sz="1400" dirty="0"/>
          </a:p>
        </p:txBody>
      </p:sp>
      <p:sp>
        <p:nvSpPr>
          <p:cNvPr id="18" name="Rettangolo arrotondato 17"/>
          <p:cNvSpPr/>
          <p:nvPr/>
        </p:nvSpPr>
        <p:spPr>
          <a:xfrm>
            <a:off x="3966127" y="1768640"/>
            <a:ext cx="1501034" cy="3194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err="1" smtClean="0"/>
              <a:t>Query_Tools</a:t>
            </a:r>
            <a:endParaRPr lang="it-IT" sz="1400" dirty="0"/>
          </a:p>
        </p:txBody>
      </p:sp>
      <p:sp>
        <p:nvSpPr>
          <p:cNvPr id="19" name="Rettangolo arrotondato 18"/>
          <p:cNvSpPr/>
          <p:nvPr/>
        </p:nvSpPr>
        <p:spPr>
          <a:xfrm>
            <a:off x="6072587" y="1768640"/>
            <a:ext cx="2450925" cy="3194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err="1" smtClean="0"/>
              <a:t>Taxonomical</a:t>
            </a:r>
            <a:r>
              <a:rPr lang="it-IT" sz="1400" dirty="0" smtClean="0"/>
              <a:t> Databases</a:t>
            </a:r>
            <a:endParaRPr lang="it-IT" sz="1400" dirty="0"/>
          </a:p>
        </p:txBody>
      </p:sp>
      <p:sp>
        <p:nvSpPr>
          <p:cNvPr id="20" name="Rettangolo 19"/>
          <p:cNvSpPr/>
          <p:nvPr/>
        </p:nvSpPr>
        <p:spPr>
          <a:xfrm>
            <a:off x="1533989" y="3366291"/>
            <a:ext cx="8417490" cy="545770"/>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CasellaDiTesto 20"/>
          <p:cNvSpPr txBox="1"/>
          <p:nvPr/>
        </p:nvSpPr>
        <p:spPr>
          <a:xfrm>
            <a:off x="1539209" y="3366291"/>
            <a:ext cx="2181617" cy="307777"/>
          </a:xfrm>
          <a:prstGeom prst="rect">
            <a:avLst/>
          </a:prstGeom>
          <a:noFill/>
        </p:spPr>
        <p:txBody>
          <a:bodyPr wrap="square" rtlCol="0">
            <a:spAutoFit/>
          </a:bodyPr>
          <a:lstStyle/>
          <a:p>
            <a:r>
              <a:rPr lang="it-IT" sz="1400" dirty="0" err="1" smtClean="0"/>
              <a:t>Workflow</a:t>
            </a:r>
            <a:r>
              <a:rPr lang="it-IT" sz="1400" dirty="0" smtClean="0"/>
              <a:t> </a:t>
            </a:r>
            <a:r>
              <a:rPr lang="it-IT" sz="1400" dirty="0" err="1" smtClean="0"/>
              <a:t>Outputs</a:t>
            </a:r>
            <a:r>
              <a:rPr lang="it-IT" sz="1400" dirty="0" smtClean="0"/>
              <a:t> </a:t>
            </a:r>
            <a:endParaRPr lang="it-IT" sz="1400" dirty="0"/>
          </a:p>
        </p:txBody>
      </p:sp>
      <p:sp>
        <p:nvSpPr>
          <p:cNvPr id="22" name="Rettangolo arrotondato 21"/>
          <p:cNvSpPr/>
          <p:nvPr/>
        </p:nvSpPr>
        <p:spPr>
          <a:xfrm>
            <a:off x="1784511" y="2667385"/>
            <a:ext cx="2450925" cy="319414"/>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err="1" smtClean="0"/>
              <a:t>Check</a:t>
            </a:r>
            <a:r>
              <a:rPr lang="it-IT" sz="1400" dirty="0" smtClean="0"/>
              <a:t> </a:t>
            </a:r>
            <a:r>
              <a:rPr lang="it-IT" sz="1400" dirty="0" err="1" smtClean="0"/>
              <a:t>Taxonomy</a:t>
            </a:r>
            <a:endParaRPr lang="it-IT" sz="1400" dirty="0"/>
          </a:p>
        </p:txBody>
      </p:sp>
      <p:sp>
        <p:nvSpPr>
          <p:cNvPr id="23" name="Rettangolo arrotondato 22"/>
          <p:cNvSpPr/>
          <p:nvPr/>
        </p:nvSpPr>
        <p:spPr>
          <a:xfrm>
            <a:off x="4378442" y="2648595"/>
            <a:ext cx="2450925" cy="319414"/>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err="1" smtClean="0"/>
              <a:t>Clean</a:t>
            </a:r>
            <a:r>
              <a:rPr lang="it-IT" sz="1400" dirty="0" smtClean="0"/>
              <a:t> </a:t>
            </a:r>
            <a:r>
              <a:rPr lang="it-IT" sz="1400" dirty="0" err="1" smtClean="0"/>
              <a:t>Sintax</a:t>
            </a:r>
            <a:r>
              <a:rPr lang="it-IT" sz="1400" dirty="0" smtClean="0"/>
              <a:t> </a:t>
            </a:r>
            <a:r>
              <a:rPr lang="it-IT" sz="1400" dirty="0" err="1" smtClean="0"/>
              <a:t>Errors</a:t>
            </a:r>
            <a:endParaRPr lang="it-IT" sz="1400" dirty="0"/>
          </a:p>
        </p:txBody>
      </p:sp>
      <p:sp>
        <p:nvSpPr>
          <p:cNvPr id="24" name="Rettangolo arrotondato 23"/>
          <p:cNvSpPr/>
          <p:nvPr/>
        </p:nvSpPr>
        <p:spPr>
          <a:xfrm>
            <a:off x="6972375" y="2648595"/>
            <a:ext cx="2450925" cy="319414"/>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err="1" smtClean="0"/>
              <a:t>Clean</a:t>
            </a:r>
            <a:r>
              <a:rPr lang="it-IT" sz="1400" dirty="0" smtClean="0"/>
              <a:t> </a:t>
            </a:r>
            <a:r>
              <a:rPr lang="it-IT" sz="1400" dirty="0" err="1" smtClean="0"/>
              <a:t>Semantical</a:t>
            </a:r>
            <a:r>
              <a:rPr lang="it-IT" sz="1400" dirty="0" smtClean="0"/>
              <a:t> </a:t>
            </a:r>
            <a:r>
              <a:rPr lang="it-IT" sz="1400" dirty="0" err="1" smtClean="0"/>
              <a:t>Errors</a:t>
            </a:r>
            <a:endParaRPr lang="it-IT" sz="1400" dirty="0"/>
          </a:p>
        </p:txBody>
      </p:sp>
      <p:cxnSp>
        <p:nvCxnSpPr>
          <p:cNvPr id="25" name="Connettore 7 24"/>
          <p:cNvCxnSpPr>
            <a:stCxn id="17" idx="2"/>
            <a:endCxn id="22" idx="0"/>
          </p:cNvCxnSpPr>
          <p:nvPr/>
        </p:nvCxnSpPr>
        <p:spPr>
          <a:xfrm rot="16200000" flipH="1">
            <a:off x="2530331" y="2187741"/>
            <a:ext cx="579331" cy="379956"/>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Connettore 7 25"/>
          <p:cNvCxnSpPr>
            <a:stCxn id="18" idx="2"/>
            <a:endCxn id="22" idx="0"/>
          </p:cNvCxnSpPr>
          <p:nvPr/>
        </p:nvCxnSpPr>
        <p:spPr>
          <a:xfrm rot="5400000">
            <a:off x="3573644" y="1524384"/>
            <a:ext cx="579331" cy="170667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onnettore 7 26"/>
          <p:cNvCxnSpPr>
            <a:stCxn id="19" idx="2"/>
            <a:endCxn id="22" idx="0"/>
          </p:cNvCxnSpPr>
          <p:nvPr/>
        </p:nvCxnSpPr>
        <p:spPr>
          <a:xfrm rot="5400000">
            <a:off x="4864347" y="233681"/>
            <a:ext cx="579331" cy="4288076"/>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Connettore 7 27"/>
          <p:cNvCxnSpPr>
            <a:stCxn id="22" idx="2"/>
            <a:endCxn id="23" idx="0"/>
          </p:cNvCxnSpPr>
          <p:nvPr/>
        </p:nvCxnSpPr>
        <p:spPr>
          <a:xfrm rot="5400000" flipH="1" flipV="1">
            <a:off x="4137837" y="1520731"/>
            <a:ext cx="338204" cy="2593931"/>
          </a:xfrm>
          <a:prstGeom prst="curvedConnector5">
            <a:avLst>
              <a:gd name="adj1" fmla="val -67592"/>
              <a:gd name="adj2" fmla="val 50000"/>
              <a:gd name="adj3" fmla="val 16759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Connettore 7 28"/>
          <p:cNvCxnSpPr>
            <a:stCxn id="23" idx="2"/>
            <a:endCxn id="24" idx="0"/>
          </p:cNvCxnSpPr>
          <p:nvPr/>
        </p:nvCxnSpPr>
        <p:spPr>
          <a:xfrm rot="5400000" flipH="1" flipV="1">
            <a:off x="6741164" y="1511335"/>
            <a:ext cx="319414" cy="2593933"/>
          </a:xfrm>
          <a:prstGeom prst="curvedConnector5">
            <a:avLst>
              <a:gd name="adj1" fmla="val -71569"/>
              <a:gd name="adj2" fmla="val 50000"/>
              <a:gd name="adj3" fmla="val 171569"/>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Rettangolo arrotondato 29"/>
          <p:cNvSpPr/>
          <p:nvPr/>
        </p:nvSpPr>
        <p:spPr>
          <a:xfrm>
            <a:off x="4378442" y="3514361"/>
            <a:ext cx="2278692" cy="3194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smtClean="0"/>
              <a:t>Knowledge Base</a:t>
            </a:r>
            <a:endParaRPr lang="it-IT" sz="1400" dirty="0"/>
          </a:p>
        </p:txBody>
      </p:sp>
      <p:cxnSp>
        <p:nvCxnSpPr>
          <p:cNvPr id="31" name="Connettore 7 30"/>
          <p:cNvCxnSpPr>
            <a:stCxn id="24" idx="2"/>
            <a:endCxn id="30" idx="0"/>
          </p:cNvCxnSpPr>
          <p:nvPr/>
        </p:nvCxnSpPr>
        <p:spPr>
          <a:xfrm rot="5400000">
            <a:off x="6584637" y="1901160"/>
            <a:ext cx="546352" cy="268005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CasellaDiTesto 31"/>
          <p:cNvSpPr txBox="1"/>
          <p:nvPr/>
        </p:nvSpPr>
        <p:spPr>
          <a:xfrm>
            <a:off x="1539209" y="1064144"/>
            <a:ext cx="1547796" cy="338554"/>
          </a:xfrm>
          <a:prstGeom prst="rect">
            <a:avLst/>
          </a:prstGeom>
          <a:noFill/>
        </p:spPr>
        <p:txBody>
          <a:bodyPr wrap="none" rtlCol="0">
            <a:spAutoFit/>
          </a:bodyPr>
          <a:lstStyle/>
          <a:p>
            <a:r>
              <a:rPr lang="it-IT" sz="1600" b="1" dirty="0" smtClean="0"/>
              <a:t>DATA CLEANING</a:t>
            </a:r>
            <a:endParaRPr lang="it-IT" sz="1600" b="1" dirty="0"/>
          </a:p>
        </p:txBody>
      </p:sp>
      <p:sp>
        <p:nvSpPr>
          <p:cNvPr id="33" name="Rettangolo 32"/>
          <p:cNvSpPr/>
          <p:nvPr/>
        </p:nvSpPr>
        <p:spPr>
          <a:xfrm>
            <a:off x="1446306" y="4142323"/>
            <a:ext cx="8906006" cy="275988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it-IT" dirty="0"/>
          </a:p>
        </p:txBody>
      </p:sp>
      <p:sp>
        <p:nvSpPr>
          <p:cNvPr id="34" name="Rettangolo 33"/>
          <p:cNvSpPr/>
          <p:nvPr/>
        </p:nvSpPr>
        <p:spPr>
          <a:xfrm>
            <a:off x="1690564" y="4485750"/>
            <a:ext cx="8260915" cy="682490"/>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5" name="CasellaDiTesto 34"/>
          <p:cNvSpPr txBox="1"/>
          <p:nvPr/>
        </p:nvSpPr>
        <p:spPr>
          <a:xfrm>
            <a:off x="1690564" y="4485749"/>
            <a:ext cx="1434752" cy="307777"/>
          </a:xfrm>
          <a:prstGeom prst="rect">
            <a:avLst/>
          </a:prstGeom>
          <a:noFill/>
        </p:spPr>
        <p:txBody>
          <a:bodyPr wrap="none" rtlCol="0">
            <a:spAutoFit/>
          </a:bodyPr>
          <a:lstStyle/>
          <a:p>
            <a:r>
              <a:rPr lang="it-IT" sz="1400" dirty="0" err="1" smtClean="0"/>
              <a:t>Workflow</a:t>
            </a:r>
            <a:r>
              <a:rPr lang="it-IT" sz="1400" dirty="0" smtClean="0"/>
              <a:t> </a:t>
            </a:r>
            <a:r>
              <a:rPr lang="it-IT" sz="1400" dirty="0" err="1" smtClean="0"/>
              <a:t>Inputs</a:t>
            </a:r>
            <a:r>
              <a:rPr lang="it-IT" sz="1400" dirty="0" smtClean="0"/>
              <a:t> </a:t>
            </a:r>
            <a:endParaRPr lang="it-IT" sz="1400" dirty="0"/>
          </a:p>
        </p:txBody>
      </p:sp>
      <p:sp>
        <p:nvSpPr>
          <p:cNvPr id="36" name="Rettangolo arrotondato 35"/>
          <p:cNvSpPr/>
          <p:nvPr/>
        </p:nvSpPr>
        <p:spPr>
          <a:xfrm>
            <a:off x="3293324" y="4667288"/>
            <a:ext cx="1691014" cy="3194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smtClean="0"/>
              <a:t>List of </a:t>
            </a:r>
            <a:r>
              <a:rPr lang="it-IT" sz="1400" dirty="0" err="1" smtClean="0"/>
              <a:t>Species</a:t>
            </a:r>
            <a:endParaRPr lang="it-IT" sz="1400" dirty="0"/>
          </a:p>
        </p:txBody>
      </p:sp>
      <p:sp>
        <p:nvSpPr>
          <p:cNvPr id="37" name="Rettangolo arrotondato 36"/>
          <p:cNvSpPr/>
          <p:nvPr/>
        </p:nvSpPr>
        <p:spPr>
          <a:xfrm>
            <a:off x="5181152" y="4667288"/>
            <a:ext cx="1501034" cy="3194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err="1" smtClean="0"/>
              <a:t>Query_Tools</a:t>
            </a:r>
            <a:endParaRPr lang="it-IT" sz="1400" dirty="0"/>
          </a:p>
        </p:txBody>
      </p:sp>
      <p:sp>
        <p:nvSpPr>
          <p:cNvPr id="38" name="Rettangolo 37"/>
          <p:cNvSpPr/>
          <p:nvPr/>
        </p:nvSpPr>
        <p:spPr>
          <a:xfrm>
            <a:off x="1707267" y="6076070"/>
            <a:ext cx="8417490" cy="663298"/>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9" name="CasellaDiTesto 38"/>
          <p:cNvSpPr txBox="1"/>
          <p:nvPr/>
        </p:nvSpPr>
        <p:spPr>
          <a:xfrm>
            <a:off x="1712487" y="6076070"/>
            <a:ext cx="2181617" cy="307777"/>
          </a:xfrm>
          <a:prstGeom prst="rect">
            <a:avLst/>
          </a:prstGeom>
          <a:noFill/>
        </p:spPr>
        <p:txBody>
          <a:bodyPr wrap="square" rtlCol="0">
            <a:spAutoFit/>
          </a:bodyPr>
          <a:lstStyle/>
          <a:p>
            <a:r>
              <a:rPr lang="it-IT" sz="1400" dirty="0" err="1" smtClean="0"/>
              <a:t>Workflow</a:t>
            </a:r>
            <a:r>
              <a:rPr lang="it-IT" sz="1400" dirty="0" smtClean="0"/>
              <a:t> </a:t>
            </a:r>
            <a:r>
              <a:rPr lang="it-IT" sz="1400" dirty="0" err="1" smtClean="0"/>
              <a:t>Outputs</a:t>
            </a:r>
            <a:r>
              <a:rPr lang="it-IT" sz="1400" dirty="0" smtClean="0"/>
              <a:t> </a:t>
            </a:r>
            <a:endParaRPr lang="it-IT" sz="1400" dirty="0"/>
          </a:p>
        </p:txBody>
      </p:sp>
      <p:sp>
        <p:nvSpPr>
          <p:cNvPr id="40" name="Rettangolo arrotondato 39"/>
          <p:cNvSpPr/>
          <p:nvPr/>
        </p:nvSpPr>
        <p:spPr>
          <a:xfrm>
            <a:off x="1957789" y="5452320"/>
            <a:ext cx="2450925" cy="319414"/>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err="1" smtClean="0"/>
              <a:t>Geospatial</a:t>
            </a:r>
            <a:r>
              <a:rPr lang="it-IT" sz="1400" dirty="0" smtClean="0"/>
              <a:t> Tools</a:t>
            </a:r>
            <a:endParaRPr lang="it-IT" sz="1400" dirty="0"/>
          </a:p>
        </p:txBody>
      </p:sp>
      <p:sp>
        <p:nvSpPr>
          <p:cNvPr id="41" name="Rettangolo arrotondato 40"/>
          <p:cNvSpPr/>
          <p:nvPr/>
        </p:nvSpPr>
        <p:spPr>
          <a:xfrm>
            <a:off x="4551720" y="5433530"/>
            <a:ext cx="2450925" cy="319414"/>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smtClean="0"/>
              <a:t>Statistical Tools</a:t>
            </a:r>
            <a:endParaRPr lang="it-IT" sz="1400" dirty="0"/>
          </a:p>
        </p:txBody>
      </p:sp>
      <p:sp>
        <p:nvSpPr>
          <p:cNvPr id="42" name="Rettangolo arrotondato 41"/>
          <p:cNvSpPr/>
          <p:nvPr/>
        </p:nvSpPr>
        <p:spPr>
          <a:xfrm>
            <a:off x="7145653" y="5433530"/>
            <a:ext cx="2450925" cy="319414"/>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smtClean="0"/>
              <a:t>Collaboration Area</a:t>
            </a:r>
            <a:endParaRPr lang="it-IT" sz="1400" dirty="0"/>
          </a:p>
        </p:txBody>
      </p:sp>
      <p:cxnSp>
        <p:nvCxnSpPr>
          <p:cNvPr id="43" name="Connettore 7 42"/>
          <p:cNvCxnSpPr>
            <a:stCxn id="36" idx="2"/>
            <a:endCxn id="40" idx="0"/>
          </p:cNvCxnSpPr>
          <p:nvPr/>
        </p:nvCxnSpPr>
        <p:spPr>
          <a:xfrm rot="5400000">
            <a:off x="3428233" y="4741722"/>
            <a:ext cx="465618" cy="955579"/>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Connettore 7 43"/>
          <p:cNvCxnSpPr>
            <a:stCxn id="37" idx="2"/>
            <a:endCxn id="40" idx="0"/>
          </p:cNvCxnSpPr>
          <p:nvPr/>
        </p:nvCxnSpPr>
        <p:spPr>
          <a:xfrm rot="5400000">
            <a:off x="4324652" y="3845303"/>
            <a:ext cx="465618" cy="274841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Rettangolo arrotondato 44"/>
          <p:cNvSpPr/>
          <p:nvPr/>
        </p:nvSpPr>
        <p:spPr>
          <a:xfrm>
            <a:off x="6900871" y="6350248"/>
            <a:ext cx="2278692" cy="3194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smtClean="0"/>
              <a:t>Publications</a:t>
            </a:r>
            <a:endParaRPr lang="it-IT" sz="1400" dirty="0"/>
          </a:p>
        </p:txBody>
      </p:sp>
      <p:cxnSp>
        <p:nvCxnSpPr>
          <p:cNvPr id="46" name="Connettore 7 45"/>
          <p:cNvCxnSpPr>
            <a:stCxn id="42" idx="2"/>
            <a:endCxn id="45" idx="0"/>
          </p:cNvCxnSpPr>
          <p:nvPr/>
        </p:nvCxnSpPr>
        <p:spPr>
          <a:xfrm rot="5400000">
            <a:off x="7907015" y="5886147"/>
            <a:ext cx="597304" cy="33089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CasellaDiTesto 46"/>
          <p:cNvSpPr txBox="1"/>
          <p:nvPr/>
        </p:nvSpPr>
        <p:spPr>
          <a:xfrm>
            <a:off x="1539209" y="4205533"/>
            <a:ext cx="1482778" cy="338554"/>
          </a:xfrm>
          <a:prstGeom prst="rect">
            <a:avLst/>
          </a:prstGeom>
          <a:noFill/>
        </p:spPr>
        <p:txBody>
          <a:bodyPr wrap="none" rtlCol="0">
            <a:spAutoFit/>
          </a:bodyPr>
          <a:lstStyle/>
          <a:p>
            <a:r>
              <a:rPr lang="it-IT" sz="1600" b="1" dirty="0" smtClean="0"/>
              <a:t>DATA ANALYSIS</a:t>
            </a:r>
            <a:endParaRPr lang="it-IT" sz="1600" b="1" dirty="0"/>
          </a:p>
        </p:txBody>
      </p:sp>
      <p:cxnSp>
        <p:nvCxnSpPr>
          <p:cNvPr id="48" name="Connettore 7 47"/>
          <p:cNvCxnSpPr>
            <a:stCxn id="30" idx="2"/>
            <a:endCxn id="36" idx="0"/>
          </p:cNvCxnSpPr>
          <p:nvPr/>
        </p:nvCxnSpPr>
        <p:spPr>
          <a:xfrm rot="5400000">
            <a:off x="4411554" y="3561053"/>
            <a:ext cx="833513" cy="137895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Connettore 7 48"/>
          <p:cNvCxnSpPr>
            <a:endCxn id="41" idx="0"/>
          </p:cNvCxnSpPr>
          <p:nvPr/>
        </p:nvCxnSpPr>
        <p:spPr>
          <a:xfrm>
            <a:off x="4306939" y="4986703"/>
            <a:ext cx="1470244" cy="446827"/>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Connettore 7 49"/>
          <p:cNvCxnSpPr>
            <a:stCxn id="36" idx="2"/>
            <a:endCxn id="42" idx="0"/>
          </p:cNvCxnSpPr>
          <p:nvPr/>
        </p:nvCxnSpPr>
        <p:spPr>
          <a:xfrm rot="16200000" flipH="1">
            <a:off x="6031559" y="3093973"/>
            <a:ext cx="446828" cy="423228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Connettore 7 50"/>
          <p:cNvCxnSpPr>
            <a:stCxn id="37" idx="2"/>
            <a:endCxn id="41" idx="0"/>
          </p:cNvCxnSpPr>
          <p:nvPr/>
        </p:nvCxnSpPr>
        <p:spPr>
          <a:xfrm rot="5400000">
            <a:off x="5631012" y="5132873"/>
            <a:ext cx="446828" cy="154486"/>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52" name="Rettangolo arrotondato 51"/>
          <p:cNvSpPr/>
          <p:nvPr/>
        </p:nvSpPr>
        <p:spPr>
          <a:xfrm>
            <a:off x="1920219" y="6373907"/>
            <a:ext cx="2278692" cy="2720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err="1" smtClean="0"/>
              <a:t>Temathic</a:t>
            </a:r>
            <a:r>
              <a:rPr lang="it-IT" sz="1400" dirty="0" smtClean="0"/>
              <a:t> </a:t>
            </a:r>
            <a:r>
              <a:rPr lang="it-IT" sz="1400" dirty="0" err="1" smtClean="0"/>
              <a:t>Maps</a:t>
            </a:r>
            <a:endParaRPr lang="it-IT" sz="1400" dirty="0"/>
          </a:p>
        </p:txBody>
      </p:sp>
      <p:sp>
        <p:nvSpPr>
          <p:cNvPr id="53" name="Rettangolo arrotondato 52"/>
          <p:cNvSpPr/>
          <p:nvPr/>
        </p:nvSpPr>
        <p:spPr>
          <a:xfrm>
            <a:off x="4414692" y="6383847"/>
            <a:ext cx="2304783" cy="26424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smtClean="0"/>
              <a:t>Data and Graphics</a:t>
            </a:r>
            <a:endParaRPr lang="it-IT" sz="1400" dirty="0"/>
          </a:p>
        </p:txBody>
      </p:sp>
      <p:cxnSp>
        <p:nvCxnSpPr>
          <p:cNvPr id="54" name="Connettore 7 53"/>
          <p:cNvCxnSpPr>
            <a:stCxn id="41" idx="2"/>
            <a:endCxn id="53" idx="0"/>
          </p:cNvCxnSpPr>
          <p:nvPr/>
        </p:nvCxnSpPr>
        <p:spPr>
          <a:xfrm rot="5400000">
            <a:off x="5356683" y="5963346"/>
            <a:ext cx="630903" cy="21009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Connettore 7 54"/>
          <p:cNvCxnSpPr>
            <a:stCxn id="40" idx="2"/>
          </p:cNvCxnSpPr>
          <p:nvPr/>
        </p:nvCxnSpPr>
        <p:spPr>
          <a:xfrm rot="5400000">
            <a:off x="2700538" y="5891194"/>
            <a:ext cx="602175" cy="363254"/>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8227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linds(horizontal)">
                                      <p:cBhvr>
                                        <p:cTn id="29" dur="500"/>
                                        <p:tgtEl>
                                          <p:spTgt spid="20"/>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linds(horizontal)">
                                      <p:cBhvr>
                                        <p:cTn id="35" dur="500"/>
                                        <p:tgtEl>
                                          <p:spTgt spid="2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linds(horizontal)">
                                      <p:cBhvr>
                                        <p:cTn id="38" dur="500"/>
                                        <p:tgtEl>
                                          <p:spTgt spid="23"/>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linds(horizontal)">
                                      <p:cBhvr>
                                        <p:cTn id="41" dur="500"/>
                                        <p:tgtEl>
                                          <p:spTgt spid="24"/>
                                        </p:tgtEl>
                                      </p:cBhvr>
                                    </p:animEffect>
                                  </p:childTnLst>
                                </p:cTn>
                              </p:par>
                              <p:par>
                                <p:cTn id="42" presetID="3" presetClass="entr" presetSubtype="1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linds(horizontal)">
                                      <p:cBhvr>
                                        <p:cTn id="44" dur="500"/>
                                        <p:tgtEl>
                                          <p:spTgt spid="25"/>
                                        </p:tgtEl>
                                      </p:cBhvr>
                                    </p:animEffect>
                                  </p:childTnLst>
                                </p:cTn>
                              </p:par>
                              <p:par>
                                <p:cTn id="45" presetID="3" presetClass="entr" presetSubtype="1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par>
                                <p:cTn id="48" presetID="3" presetClass="entr" presetSubtype="1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linds(horizontal)">
                                      <p:cBhvr>
                                        <p:cTn id="50" dur="500"/>
                                        <p:tgtEl>
                                          <p:spTgt spid="27"/>
                                        </p:tgtEl>
                                      </p:cBhvr>
                                    </p:animEffect>
                                  </p:childTnLst>
                                </p:cTn>
                              </p:par>
                              <p:par>
                                <p:cTn id="51" presetID="3" presetClass="entr" presetSubtype="1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linds(horizontal)">
                                      <p:cBhvr>
                                        <p:cTn id="53" dur="500"/>
                                        <p:tgtEl>
                                          <p:spTgt spid="28"/>
                                        </p:tgtEl>
                                      </p:cBhvr>
                                    </p:animEffect>
                                  </p:childTnLst>
                                </p:cTn>
                              </p:par>
                              <p:par>
                                <p:cTn id="54" presetID="3" presetClass="entr" presetSubtype="10"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blinds(horizontal)">
                                      <p:cBhvr>
                                        <p:cTn id="56" dur="500"/>
                                        <p:tgtEl>
                                          <p:spTgt spid="29"/>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linds(horizontal)">
                                      <p:cBhvr>
                                        <p:cTn id="59" dur="500"/>
                                        <p:tgtEl>
                                          <p:spTgt spid="30"/>
                                        </p:tgtEl>
                                      </p:cBhvr>
                                    </p:animEffect>
                                  </p:childTnLst>
                                </p:cTn>
                              </p:par>
                              <p:par>
                                <p:cTn id="60" presetID="3" presetClass="entr" presetSubtype="10"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linds(horizontal)">
                                      <p:cBhvr>
                                        <p:cTn id="62" dur="500"/>
                                        <p:tgtEl>
                                          <p:spTgt spid="31"/>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linds(horizontal)">
                                      <p:cBhvr>
                                        <p:cTn id="65" dur="500"/>
                                        <p:tgtEl>
                                          <p:spTgt spid="32"/>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blinds(horizontal)">
                                      <p:cBhvr>
                                        <p:cTn id="68" dur="500"/>
                                        <p:tgtEl>
                                          <p:spTgt spid="3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blinds(horizontal)">
                                      <p:cBhvr>
                                        <p:cTn id="71" dur="500"/>
                                        <p:tgtEl>
                                          <p:spTgt spid="3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blinds(horizontal)">
                                      <p:cBhvr>
                                        <p:cTn id="74" dur="500"/>
                                        <p:tgtEl>
                                          <p:spTgt spid="35"/>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blinds(horizontal)">
                                      <p:cBhvr>
                                        <p:cTn id="77" dur="500"/>
                                        <p:tgtEl>
                                          <p:spTgt spid="36"/>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blinds(horizontal)">
                                      <p:cBhvr>
                                        <p:cTn id="80" dur="500"/>
                                        <p:tgtEl>
                                          <p:spTgt spid="37"/>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blinds(horizontal)">
                                      <p:cBhvr>
                                        <p:cTn id="83" dur="500"/>
                                        <p:tgtEl>
                                          <p:spTgt spid="38"/>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blinds(horizontal)">
                                      <p:cBhvr>
                                        <p:cTn id="86" dur="500"/>
                                        <p:tgtEl>
                                          <p:spTgt spid="39"/>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blinds(horizontal)">
                                      <p:cBhvr>
                                        <p:cTn id="89" dur="500"/>
                                        <p:tgtEl>
                                          <p:spTgt spid="40"/>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blinds(horizontal)">
                                      <p:cBhvr>
                                        <p:cTn id="92" dur="500"/>
                                        <p:tgtEl>
                                          <p:spTgt spid="41"/>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blinds(horizontal)">
                                      <p:cBhvr>
                                        <p:cTn id="95" dur="500"/>
                                        <p:tgtEl>
                                          <p:spTgt spid="42"/>
                                        </p:tgtEl>
                                      </p:cBhvr>
                                    </p:animEffect>
                                  </p:childTnLst>
                                </p:cTn>
                              </p:par>
                              <p:par>
                                <p:cTn id="96" presetID="3" presetClass="entr" presetSubtype="10" fill="hold"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blinds(horizontal)">
                                      <p:cBhvr>
                                        <p:cTn id="98" dur="500"/>
                                        <p:tgtEl>
                                          <p:spTgt spid="43"/>
                                        </p:tgtEl>
                                      </p:cBhvr>
                                    </p:animEffect>
                                  </p:childTnLst>
                                </p:cTn>
                              </p:par>
                              <p:par>
                                <p:cTn id="99" presetID="3" presetClass="entr" presetSubtype="10" fill="hold" nodeType="with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linds(horizontal)">
                                      <p:cBhvr>
                                        <p:cTn id="101" dur="500"/>
                                        <p:tgtEl>
                                          <p:spTgt spid="44"/>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blinds(horizontal)">
                                      <p:cBhvr>
                                        <p:cTn id="104" dur="500"/>
                                        <p:tgtEl>
                                          <p:spTgt spid="45"/>
                                        </p:tgtEl>
                                      </p:cBhvr>
                                    </p:animEffect>
                                  </p:childTnLst>
                                </p:cTn>
                              </p:par>
                              <p:par>
                                <p:cTn id="105" presetID="3" presetClass="entr" presetSubtype="10" fill="hold"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blinds(horizontal)">
                                      <p:cBhvr>
                                        <p:cTn id="107" dur="500"/>
                                        <p:tgtEl>
                                          <p:spTgt spid="46"/>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blinds(horizontal)">
                                      <p:cBhvr>
                                        <p:cTn id="110" dur="500"/>
                                        <p:tgtEl>
                                          <p:spTgt spid="47"/>
                                        </p:tgtEl>
                                      </p:cBhvr>
                                    </p:animEffect>
                                  </p:childTnLst>
                                </p:cTn>
                              </p:par>
                              <p:par>
                                <p:cTn id="111" presetID="3" presetClass="entr" presetSubtype="1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blinds(horizontal)">
                                      <p:cBhvr>
                                        <p:cTn id="113" dur="500"/>
                                        <p:tgtEl>
                                          <p:spTgt spid="48"/>
                                        </p:tgtEl>
                                      </p:cBhvr>
                                    </p:animEffect>
                                  </p:childTnLst>
                                </p:cTn>
                              </p:par>
                              <p:par>
                                <p:cTn id="114" presetID="3" presetClass="entr" presetSubtype="10" fill="hold" nodeType="with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blinds(horizontal)">
                                      <p:cBhvr>
                                        <p:cTn id="116" dur="500"/>
                                        <p:tgtEl>
                                          <p:spTgt spid="49"/>
                                        </p:tgtEl>
                                      </p:cBhvr>
                                    </p:animEffect>
                                  </p:childTnLst>
                                </p:cTn>
                              </p:par>
                              <p:par>
                                <p:cTn id="117" presetID="3" presetClass="entr" presetSubtype="10" fill="hold" nodeType="with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blinds(horizontal)">
                                      <p:cBhvr>
                                        <p:cTn id="119" dur="500"/>
                                        <p:tgtEl>
                                          <p:spTgt spid="50"/>
                                        </p:tgtEl>
                                      </p:cBhvr>
                                    </p:animEffect>
                                  </p:childTnLst>
                                </p:cTn>
                              </p:par>
                              <p:par>
                                <p:cTn id="120" presetID="3" presetClass="entr" presetSubtype="10" fill="hold" nodeType="with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blinds(horizontal)">
                                      <p:cBhvr>
                                        <p:cTn id="122" dur="500"/>
                                        <p:tgtEl>
                                          <p:spTgt spid="51"/>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52"/>
                                        </p:tgtEl>
                                        <p:attrNameLst>
                                          <p:attrName>style.visibility</p:attrName>
                                        </p:attrNameLst>
                                      </p:cBhvr>
                                      <p:to>
                                        <p:strVal val="visible"/>
                                      </p:to>
                                    </p:set>
                                    <p:animEffect transition="in" filter="blinds(horizontal)">
                                      <p:cBhvr>
                                        <p:cTn id="125" dur="500"/>
                                        <p:tgtEl>
                                          <p:spTgt spid="52"/>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53"/>
                                        </p:tgtEl>
                                        <p:attrNameLst>
                                          <p:attrName>style.visibility</p:attrName>
                                        </p:attrNameLst>
                                      </p:cBhvr>
                                      <p:to>
                                        <p:strVal val="visible"/>
                                      </p:to>
                                    </p:set>
                                    <p:animEffect transition="in" filter="blinds(horizontal)">
                                      <p:cBhvr>
                                        <p:cTn id="128" dur="500"/>
                                        <p:tgtEl>
                                          <p:spTgt spid="53"/>
                                        </p:tgtEl>
                                      </p:cBhvr>
                                    </p:animEffect>
                                  </p:childTnLst>
                                </p:cTn>
                              </p:par>
                              <p:par>
                                <p:cTn id="129" presetID="3" presetClass="entr" presetSubtype="10" fill="hold" nodeType="withEffect">
                                  <p:stCondLst>
                                    <p:cond delay="0"/>
                                  </p:stCondLst>
                                  <p:childTnLst>
                                    <p:set>
                                      <p:cBhvr>
                                        <p:cTn id="130" dur="1" fill="hold">
                                          <p:stCondLst>
                                            <p:cond delay="0"/>
                                          </p:stCondLst>
                                        </p:cTn>
                                        <p:tgtEl>
                                          <p:spTgt spid="54"/>
                                        </p:tgtEl>
                                        <p:attrNameLst>
                                          <p:attrName>style.visibility</p:attrName>
                                        </p:attrNameLst>
                                      </p:cBhvr>
                                      <p:to>
                                        <p:strVal val="visible"/>
                                      </p:to>
                                    </p:set>
                                    <p:animEffect transition="in" filter="blinds(horizontal)">
                                      <p:cBhvr>
                                        <p:cTn id="131" dur="500"/>
                                        <p:tgtEl>
                                          <p:spTgt spid="54"/>
                                        </p:tgtEl>
                                      </p:cBhvr>
                                    </p:animEffect>
                                  </p:childTnLst>
                                </p:cTn>
                              </p:par>
                              <p:par>
                                <p:cTn id="132" presetID="3" presetClass="entr" presetSubtype="10" fill="hold" nodeType="withEffect">
                                  <p:stCondLst>
                                    <p:cond delay="0"/>
                                  </p:stCondLst>
                                  <p:childTnLst>
                                    <p:set>
                                      <p:cBhvr>
                                        <p:cTn id="133" dur="1" fill="hold">
                                          <p:stCondLst>
                                            <p:cond delay="0"/>
                                          </p:stCondLst>
                                        </p:cTn>
                                        <p:tgtEl>
                                          <p:spTgt spid="55"/>
                                        </p:tgtEl>
                                        <p:attrNameLst>
                                          <p:attrName>style.visibility</p:attrName>
                                        </p:attrNameLst>
                                      </p:cBhvr>
                                      <p:to>
                                        <p:strVal val="visible"/>
                                      </p:to>
                                    </p:set>
                                    <p:animEffect transition="in" filter="blinds(horizontal)">
                                      <p:cBhvr>
                                        <p:cTn id="13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3" grpId="0"/>
      <p:bldP spid="17" grpId="0" animBg="1"/>
      <p:bldP spid="18" grpId="0" animBg="1"/>
      <p:bldP spid="19" grpId="0" animBg="1"/>
      <p:bldP spid="20" grpId="0" animBg="1"/>
      <p:bldP spid="21" grpId="0"/>
      <p:bldP spid="22" grpId="0" animBg="1"/>
      <p:bldP spid="23" grpId="0" animBg="1"/>
      <p:bldP spid="24" grpId="0" animBg="1"/>
      <p:bldP spid="30" grpId="0" animBg="1"/>
      <p:bldP spid="32" grpId="0"/>
      <p:bldP spid="33" grpId="0" animBg="1"/>
      <p:bldP spid="34" grpId="0" animBg="1"/>
      <p:bldP spid="35" grpId="0"/>
      <p:bldP spid="36" grpId="0" animBg="1"/>
      <p:bldP spid="37" grpId="0" animBg="1"/>
      <p:bldP spid="38" grpId="0" animBg="1"/>
      <p:bldP spid="39" grpId="0"/>
      <p:bldP spid="40" grpId="0" animBg="1"/>
      <p:bldP spid="41" grpId="0" animBg="1"/>
      <p:bldP spid="42" grpId="0" animBg="1"/>
      <p:bldP spid="45" grpId="0" animBg="1"/>
      <p:bldP spid="47" grpId="0"/>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o 10"/>
          <p:cNvGrpSpPr/>
          <p:nvPr/>
        </p:nvGrpSpPr>
        <p:grpSpPr>
          <a:xfrm>
            <a:off x="964502" y="38789"/>
            <a:ext cx="10026440" cy="1082828"/>
            <a:chOff x="964502" y="251393"/>
            <a:chExt cx="10026440" cy="1082828"/>
          </a:xfrm>
        </p:grpSpPr>
        <p:pic>
          <p:nvPicPr>
            <p:cNvPr id="14" name="Picture 2" descr="http://www.ecogym.it/image/logo_unisalento_lun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851" y="251393"/>
              <a:ext cx="2387397" cy="7625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dmod.eu/intersocial/images/transparent-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7128" y="261911"/>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www.csm.br.it/documenti/rassegnastampa/Grecia-Ital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Freccia a destra 43"/>
          <p:cNvSpPr>
            <a:spLocks noChangeArrowheads="1"/>
          </p:cNvSpPr>
          <p:nvPr/>
        </p:nvSpPr>
        <p:spPr bwMode="auto">
          <a:xfrm>
            <a:off x="1345009" y="1820842"/>
            <a:ext cx="9426232" cy="4819065"/>
          </a:xfrm>
          <a:prstGeom prst="rightArrow">
            <a:avLst>
              <a:gd name="adj1" fmla="val 92204"/>
              <a:gd name="adj2" fmla="val 15743"/>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it-IT">
              <a:solidFill>
                <a:schemeClr val="lt1"/>
              </a:solidFill>
              <a:latin typeface="+mn-lt"/>
              <a:ea typeface="+mn-ea"/>
              <a:cs typeface="+mn-cs"/>
            </a:endParaRPr>
          </a:p>
        </p:txBody>
      </p:sp>
      <p:sp>
        <p:nvSpPr>
          <p:cNvPr id="57" name="CasellaDiTesto 56"/>
          <p:cNvSpPr txBox="1"/>
          <p:nvPr/>
        </p:nvSpPr>
        <p:spPr>
          <a:xfrm>
            <a:off x="8133286" y="2308484"/>
            <a:ext cx="1707879" cy="3664840"/>
          </a:xfrm>
          <a:prstGeom prst="rect">
            <a:avLst/>
          </a:prstGeom>
        </p:spPr>
        <p:style>
          <a:lnRef idx="1">
            <a:schemeClr val="accent6"/>
          </a:lnRef>
          <a:fillRef idx="2">
            <a:schemeClr val="accent6"/>
          </a:fillRef>
          <a:effectRef idx="1">
            <a:schemeClr val="accent6"/>
          </a:effectRef>
          <a:fontRef idx="minor">
            <a:schemeClr val="dk1"/>
          </a:fontRef>
        </p:style>
        <p:txBody>
          <a:bodyPr wrap="none"/>
          <a:lstStyle/>
          <a:p>
            <a:pPr fontAlgn="auto">
              <a:spcBef>
                <a:spcPts val="0"/>
              </a:spcBef>
              <a:spcAft>
                <a:spcPts val="0"/>
              </a:spcAft>
              <a:defRPr/>
            </a:pPr>
            <a:r>
              <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Output</a:t>
            </a:r>
          </a:p>
          <a:p>
            <a:pPr fontAlgn="auto">
              <a:spcBef>
                <a:spcPts val="0"/>
              </a:spcBef>
              <a:spcAft>
                <a:spcPts val="0"/>
              </a:spcAft>
              <a:defRPr/>
            </a:pPr>
            <a:r>
              <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KNOWLEGDE </a:t>
            </a:r>
          </a:p>
          <a:p>
            <a:pPr fontAlgn="auto">
              <a:spcBef>
                <a:spcPts val="0"/>
              </a:spcBef>
              <a:spcAft>
                <a:spcPts val="0"/>
              </a:spcAft>
              <a:defRPr/>
            </a:pPr>
            <a:r>
              <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BASE</a:t>
            </a:r>
          </a:p>
        </p:txBody>
      </p:sp>
      <p:sp>
        <p:nvSpPr>
          <p:cNvPr id="58" name="Titel 1"/>
          <p:cNvSpPr txBox="1">
            <a:spLocks/>
          </p:cNvSpPr>
          <p:nvPr/>
        </p:nvSpPr>
        <p:spPr>
          <a:xfrm>
            <a:off x="2454286" y="1115193"/>
            <a:ext cx="8285162" cy="65722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nl-NL" sz="3200" b="1" i="1" dirty="0" err="1">
                <a:solidFill>
                  <a:schemeClr val="accent1">
                    <a:lumMod val="50000"/>
                  </a:schemeClr>
                </a:solidFill>
                <a:latin typeface="+mn-lt"/>
                <a:ea typeface="+mn-ea"/>
                <a:cs typeface="+mn-cs"/>
              </a:rPr>
              <a:t>Interoperability</a:t>
            </a:r>
            <a:r>
              <a:rPr lang="nl-NL" sz="3200" b="1" i="1" dirty="0">
                <a:solidFill>
                  <a:schemeClr val="accent1">
                    <a:lumMod val="50000"/>
                  </a:schemeClr>
                </a:solidFill>
                <a:latin typeface="+mn-lt"/>
                <a:ea typeface="+mn-ea"/>
                <a:cs typeface="+mn-cs"/>
              </a:rPr>
              <a:t> &amp; </a:t>
            </a:r>
            <a:r>
              <a:rPr lang="nl-NL" sz="3200" b="1" i="1" dirty="0" err="1">
                <a:solidFill>
                  <a:schemeClr val="accent1">
                    <a:lumMod val="50000"/>
                  </a:schemeClr>
                </a:solidFill>
                <a:latin typeface="+mn-lt"/>
                <a:ea typeface="+mn-ea"/>
                <a:cs typeface="+mn-cs"/>
              </a:rPr>
              <a:t>Quality</a:t>
            </a:r>
            <a:endParaRPr lang="nl-NL" sz="3200" b="1" i="1" dirty="0">
              <a:solidFill>
                <a:schemeClr val="accent1">
                  <a:lumMod val="50000"/>
                </a:schemeClr>
              </a:solidFill>
              <a:latin typeface="+mn-lt"/>
              <a:ea typeface="+mn-ea"/>
              <a:cs typeface="+mn-cs"/>
            </a:endParaRPr>
          </a:p>
        </p:txBody>
      </p:sp>
      <p:sp>
        <p:nvSpPr>
          <p:cNvPr id="59" name="CasellaDiTesto 58"/>
          <p:cNvSpPr txBox="1"/>
          <p:nvPr/>
        </p:nvSpPr>
        <p:spPr>
          <a:xfrm>
            <a:off x="1458664" y="2308483"/>
            <a:ext cx="2431844" cy="3664841"/>
          </a:xfrm>
          <a:prstGeom prst="rect">
            <a:avLst/>
          </a:prstGeom>
        </p:spPr>
        <p:style>
          <a:lnRef idx="1">
            <a:schemeClr val="accent6"/>
          </a:lnRef>
          <a:fillRef idx="2">
            <a:schemeClr val="accent6"/>
          </a:fillRef>
          <a:effectRef idx="1">
            <a:schemeClr val="accent6"/>
          </a:effectRef>
          <a:fontRef idx="minor">
            <a:schemeClr val="dk1"/>
          </a:fontRef>
        </p:style>
        <p:txBody>
          <a:bodyPr wrap="none"/>
          <a:lstStyle/>
          <a:p>
            <a:pPr fontAlgn="auto">
              <a:spcBef>
                <a:spcPts val="0"/>
              </a:spcBef>
              <a:spcAft>
                <a:spcPts val="0"/>
              </a:spcAft>
              <a:defRPr/>
            </a:pPr>
            <a:r>
              <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Input</a:t>
            </a:r>
          </a:p>
          <a:p>
            <a:pPr fontAlgn="auto">
              <a:spcBef>
                <a:spcPts val="0"/>
              </a:spcBef>
              <a:spcAft>
                <a:spcPts val="0"/>
              </a:spcAft>
              <a:defRPr/>
            </a:pPr>
            <a:r>
              <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DATA </a:t>
            </a:r>
            <a:r>
              <a:rPr lang="it-IT"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PROVIDERS</a:t>
            </a:r>
          </a:p>
          <a:p>
            <a:pPr fontAlgn="auto">
              <a:spcBef>
                <a:spcPts val="0"/>
              </a:spcBef>
              <a:spcAft>
                <a:spcPts val="0"/>
              </a:spcAft>
              <a:defRPr/>
            </a:pPr>
            <a:r>
              <a:rPr lang="it-IT"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it-IT"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citizens</a:t>
            </a:r>
            <a:r>
              <a:rPr lang="it-IT"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it-IT"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researchers</a:t>
            </a:r>
            <a:r>
              <a:rPr lang="it-IT"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0" name="CasellaDiTesto 59"/>
          <p:cNvSpPr txBox="1"/>
          <p:nvPr/>
        </p:nvSpPr>
        <p:spPr>
          <a:xfrm>
            <a:off x="4003622" y="2308483"/>
            <a:ext cx="2048318" cy="3664841"/>
          </a:xfrm>
          <a:prstGeom prst="rect">
            <a:avLst/>
          </a:prstGeom>
        </p:spPr>
        <p:style>
          <a:lnRef idx="1">
            <a:schemeClr val="accent6"/>
          </a:lnRef>
          <a:fillRef idx="2">
            <a:schemeClr val="accent6"/>
          </a:fillRef>
          <a:effectRef idx="1">
            <a:schemeClr val="accent6"/>
          </a:effectRef>
          <a:fontRef idx="minor">
            <a:schemeClr val="dk1"/>
          </a:fontRef>
        </p:style>
        <p:txBody>
          <a:bodyPr wrap="none"/>
          <a:lstStyle/>
          <a:p>
            <a:pPr fontAlgn="auto">
              <a:spcBef>
                <a:spcPts val="0"/>
              </a:spcBef>
              <a:spcAft>
                <a:spcPts val="0"/>
              </a:spcAft>
              <a:defRPr/>
            </a:pPr>
            <a:r>
              <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INTEROPERABILITY </a:t>
            </a:r>
          </a:p>
          <a:p>
            <a:pPr fontAlgn="auto">
              <a:spcBef>
                <a:spcPts val="0"/>
              </a:spcBef>
              <a:spcAft>
                <a:spcPts val="0"/>
              </a:spcAft>
              <a:defRPr/>
            </a:pPr>
            <a:r>
              <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STANSTARD/TOOLS</a:t>
            </a:r>
          </a:p>
        </p:txBody>
      </p:sp>
      <p:sp>
        <p:nvSpPr>
          <p:cNvPr id="61" name="Fumetto 4 60"/>
          <p:cNvSpPr>
            <a:spLocks noChangeArrowheads="1"/>
          </p:cNvSpPr>
          <p:nvPr/>
        </p:nvSpPr>
        <p:spPr bwMode="auto">
          <a:xfrm>
            <a:off x="4128179" y="2971780"/>
            <a:ext cx="1873250" cy="2705100"/>
          </a:xfrm>
          <a:prstGeom prst="cloudCallout">
            <a:avLst>
              <a:gd name="adj1" fmla="val -3241"/>
              <a:gd name="adj2" fmla="val 4060"/>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it-IT" dirty="0">
              <a:solidFill>
                <a:schemeClr val="lt1"/>
              </a:solidFill>
              <a:latin typeface="+mn-lt"/>
              <a:ea typeface="+mn-ea"/>
              <a:cs typeface="+mn-cs"/>
            </a:endParaRPr>
          </a:p>
          <a:p>
            <a:pPr algn="ctr" fontAlgn="auto">
              <a:spcBef>
                <a:spcPts val="0"/>
              </a:spcBef>
              <a:spcAft>
                <a:spcPts val="0"/>
              </a:spcAft>
              <a:defRPr/>
            </a:pPr>
            <a:endParaRPr lang="it-IT" dirty="0">
              <a:solidFill>
                <a:schemeClr val="lt1"/>
              </a:solidFill>
              <a:latin typeface="+mn-lt"/>
              <a:ea typeface="+mn-ea"/>
              <a:cs typeface="+mn-cs"/>
            </a:endParaRPr>
          </a:p>
          <a:p>
            <a:pPr algn="ctr" fontAlgn="auto">
              <a:spcBef>
                <a:spcPts val="0"/>
              </a:spcBef>
              <a:spcAft>
                <a:spcPts val="0"/>
              </a:spcAft>
              <a:defRPr/>
            </a:pPr>
            <a:r>
              <a:rPr lang="it-IT" dirty="0">
                <a:solidFill>
                  <a:schemeClr val="lt1"/>
                </a:solidFill>
                <a:latin typeface="+mn-lt"/>
                <a:ea typeface="+mn-ea"/>
                <a:cs typeface="+mn-cs"/>
              </a:rPr>
              <a:t>ABCD DARWIN CORE</a:t>
            </a:r>
          </a:p>
          <a:p>
            <a:pPr algn="ctr" fontAlgn="auto">
              <a:spcBef>
                <a:spcPts val="0"/>
              </a:spcBef>
              <a:spcAft>
                <a:spcPts val="0"/>
              </a:spcAft>
              <a:defRPr/>
            </a:pPr>
            <a:r>
              <a:rPr lang="it-IT" dirty="0">
                <a:solidFill>
                  <a:schemeClr val="lt1"/>
                </a:solidFill>
                <a:latin typeface="+mn-lt"/>
                <a:ea typeface="+mn-ea"/>
                <a:cs typeface="+mn-cs"/>
              </a:rPr>
              <a:t> </a:t>
            </a:r>
          </a:p>
          <a:p>
            <a:pPr algn="ctr" fontAlgn="auto">
              <a:spcBef>
                <a:spcPts val="0"/>
              </a:spcBef>
              <a:spcAft>
                <a:spcPts val="0"/>
              </a:spcAft>
              <a:defRPr/>
            </a:pPr>
            <a:endParaRPr lang="it-IT" dirty="0">
              <a:solidFill>
                <a:schemeClr val="lt1"/>
              </a:solidFill>
              <a:latin typeface="+mn-lt"/>
              <a:ea typeface="+mn-ea"/>
              <a:cs typeface="+mn-cs"/>
            </a:endParaRPr>
          </a:p>
          <a:p>
            <a:pPr algn="ctr" fontAlgn="auto">
              <a:spcBef>
                <a:spcPts val="0"/>
              </a:spcBef>
              <a:spcAft>
                <a:spcPts val="0"/>
              </a:spcAft>
              <a:defRPr/>
            </a:pPr>
            <a:endParaRPr lang="it-IT" dirty="0">
              <a:solidFill>
                <a:schemeClr val="lt1"/>
              </a:solidFill>
              <a:latin typeface="+mn-lt"/>
              <a:ea typeface="+mn-ea"/>
              <a:cs typeface="+mn-cs"/>
            </a:endParaRPr>
          </a:p>
          <a:p>
            <a:pPr algn="ctr" fontAlgn="auto">
              <a:spcBef>
                <a:spcPts val="0"/>
              </a:spcBef>
              <a:spcAft>
                <a:spcPts val="0"/>
              </a:spcAft>
              <a:defRPr/>
            </a:pPr>
            <a:r>
              <a:rPr lang="it-IT" dirty="0">
                <a:solidFill>
                  <a:schemeClr val="lt1"/>
                </a:solidFill>
                <a:latin typeface="+mn-lt"/>
                <a:ea typeface="+mn-ea"/>
                <a:cs typeface="+mn-cs"/>
              </a:rPr>
              <a:t>BIOCASE </a:t>
            </a:r>
          </a:p>
          <a:p>
            <a:pPr algn="ctr" fontAlgn="auto">
              <a:spcBef>
                <a:spcPts val="0"/>
              </a:spcBef>
              <a:spcAft>
                <a:spcPts val="0"/>
              </a:spcAft>
              <a:defRPr/>
            </a:pPr>
            <a:endParaRPr lang="it-IT" dirty="0">
              <a:solidFill>
                <a:schemeClr val="lt1"/>
              </a:solidFill>
              <a:latin typeface="+mn-lt"/>
              <a:ea typeface="+mn-ea"/>
              <a:cs typeface="+mn-cs"/>
            </a:endParaRPr>
          </a:p>
          <a:p>
            <a:pPr algn="ctr" fontAlgn="auto">
              <a:spcBef>
                <a:spcPts val="0"/>
              </a:spcBef>
              <a:spcAft>
                <a:spcPts val="0"/>
              </a:spcAft>
              <a:defRPr/>
            </a:pPr>
            <a:endParaRPr lang="it-IT" dirty="0">
              <a:solidFill>
                <a:schemeClr val="lt1"/>
              </a:solidFill>
              <a:latin typeface="+mn-lt"/>
              <a:ea typeface="+mn-ea"/>
              <a:cs typeface="+mn-cs"/>
            </a:endParaRPr>
          </a:p>
        </p:txBody>
      </p:sp>
      <p:pic>
        <p:nvPicPr>
          <p:cNvPr id="6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1104" y="4400530"/>
            <a:ext cx="7143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CasellaDiTesto 62"/>
          <p:cNvSpPr txBox="1"/>
          <p:nvPr/>
        </p:nvSpPr>
        <p:spPr>
          <a:xfrm>
            <a:off x="6156736" y="2308482"/>
            <a:ext cx="1865052" cy="3664841"/>
          </a:xfrm>
          <a:prstGeom prst="rect">
            <a:avLst/>
          </a:prstGeom>
        </p:spPr>
        <p:style>
          <a:lnRef idx="1">
            <a:schemeClr val="accent6"/>
          </a:lnRef>
          <a:fillRef idx="2">
            <a:schemeClr val="accent6"/>
          </a:fillRef>
          <a:effectRef idx="1">
            <a:schemeClr val="accent6"/>
          </a:effectRef>
          <a:fontRef idx="minor">
            <a:schemeClr val="dk1"/>
          </a:fontRef>
        </p:style>
        <p:txBody>
          <a:bodyPr wrap="none"/>
          <a:lstStyle/>
          <a:p>
            <a:pPr fontAlgn="auto">
              <a:spcBef>
                <a:spcPts val="0"/>
              </a:spcBef>
              <a:spcAft>
                <a:spcPts val="0"/>
              </a:spcAft>
              <a:defRPr/>
            </a:pPr>
            <a:r>
              <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DATA CLEANING</a:t>
            </a:r>
          </a:p>
        </p:txBody>
      </p:sp>
      <p:pic>
        <p:nvPicPr>
          <p:cNvPr id="64"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0602" y="2766993"/>
            <a:ext cx="11588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4552" y="3252768"/>
            <a:ext cx="1450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Cilindro 65"/>
          <p:cNvSpPr>
            <a:spLocks noChangeArrowheads="1"/>
          </p:cNvSpPr>
          <p:nvPr/>
        </p:nvSpPr>
        <p:spPr bwMode="auto">
          <a:xfrm>
            <a:off x="8468823" y="3506968"/>
            <a:ext cx="1165225" cy="1349375"/>
          </a:xfrm>
          <a:prstGeom prst="can">
            <a:avLst>
              <a:gd name="adj" fmla="val 24978"/>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it-IT" sz="1600" dirty="0">
                <a:solidFill>
                  <a:schemeClr val="lt1"/>
                </a:solidFill>
                <a:latin typeface="+mn-lt"/>
                <a:ea typeface="+mn-ea"/>
                <a:cs typeface="+mn-cs"/>
              </a:rPr>
              <a:t>Knowledge Base</a:t>
            </a:r>
          </a:p>
        </p:txBody>
      </p:sp>
      <p:sp>
        <p:nvSpPr>
          <p:cNvPr id="67" name="CasellaDiTesto 70"/>
          <p:cNvSpPr txBox="1">
            <a:spLocks noChangeArrowheads="1"/>
          </p:cNvSpPr>
          <p:nvPr/>
        </p:nvSpPr>
        <p:spPr bwMode="auto">
          <a:xfrm>
            <a:off x="6092499" y="3817918"/>
            <a:ext cx="1773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400">
                <a:latin typeface="Calibri" charset="0"/>
              </a:rPr>
              <a:t>www.faunaeur.org</a:t>
            </a:r>
          </a:p>
        </p:txBody>
      </p:sp>
      <p:sp>
        <p:nvSpPr>
          <p:cNvPr id="68" name="CasellaDiTesto 71"/>
          <p:cNvSpPr txBox="1">
            <a:spLocks noChangeArrowheads="1"/>
          </p:cNvSpPr>
          <p:nvPr/>
        </p:nvSpPr>
        <p:spPr bwMode="auto">
          <a:xfrm>
            <a:off x="6092499" y="4159230"/>
            <a:ext cx="1487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400">
                <a:latin typeface="Calibri" charset="0"/>
              </a:rPr>
              <a:t>www.fishbase.org</a:t>
            </a:r>
          </a:p>
        </p:txBody>
      </p:sp>
      <p:sp>
        <p:nvSpPr>
          <p:cNvPr id="69" name="CasellaDiTesto 72"/>
          <p:cNvSpPr txBox="1">
            <a:spLocks noChangeArrowheads="1"/>
          </p:cNvSpPr>
          <p:nvPr/>
        </p:nvSpPr>
        <p:spPr bwMode="auto">
          <a:xfrm>
            <a:off x="6092499" y="5179993"/>
            <a:ext cx="1598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400">
                <a:latin typeface="Calibri" charset="0"/>
              </a:rPr>
              <a:t>www.ittiofauna.org</a:t>
            </a:r>
          </a:p>
        </p:txBody>
      </p:sp>
      <p:sp>
        <p:nvSpPr>
          <p:cNvPr id="70" name="CasellaDiTesto 73"/>
          <p:cNvSpPr txBox="1">
            <a:spLocks noChangeArrowheads="1"/>
          </p:cNvSpPr>
          <p:nvPr/>
        </p:nvSpPr>
        <p:spPr bwMode="auto">
          <a:xfrm>
            <a:off x="6092499" y="5521305"/>
            <a:ext cx="12795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400">
                <a:latin typeface="Calibri" charset="0"/>
              </a:rPr>
              <a:t>www.eunis.org</a:t>
            </a:r>
          </a:p>
        </p:txBody>
      </p:sp>
      <p:sp>
        <p:nvSpPr>
          <p:cNvPr id="71" name="CasellaDiTesto 74"/>
          <p:cNvSpPr txBox="1">
            <a:spLocks noChangeArrowheads="1"/>
          </p:cNvSpPr>
          <p:nvPr/>
        </p:nvSpPr>
        <p:spPr bwMode="auto">
          <a:xfrm>
            <a:off x="6092499" y="4498955"/>
            <a:ext cx="161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400">
                <a:latin typeface="Calibri" charset="0"/>
              </a:rPr>
              <a:t>www.algaebase.org</a:t>
            </a:r>
          </a:p>
        </p:txBody>
      </p:sp>
      <p:sp>
        <p:nvSpPr>
          <p:cNvPr id="72" name="CasellaDiTesto 75"/>
          <p:cNvSpPr txBox="1">
            <a:spLocks noChangeArrowheads="1"/>
          </p:cNvSpPr>
          <p:nvPr/>
        </p:nvSpPr>
        <p:spPr bwMode="auto">
          <a:xfrm>
            <a:off x="6092499" y="4840268"/>
            <a:ext cx="195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400">
                <a:latin typeface="Calibri" charset="0"/>
              </a:rPr>
              <a:t>www.actaplantarum.org</a:t>
            </a:r>
          </a:p>
        </p:txBody>
      </p:sp>
      <p:sp>
        <p:nvSpPr>
          <p:cNvPr id="73" name="Cilindro 72"/>
          <p:cNvSpPr>
            <a:spLocks noChangeArrowheads="1"/>
          </p:cNvSpPr>
          <p:nvPr/>
        </p:nvSpPr>
        <p:spPr bwMode="auto">
          <a:xfrm>
            <a:off x="2100659" y="4330680"/>
            <a:ext cx="701675" cy="476250"/>
          </a:xfrm>
          <a:prstGeom prst="can">
            <a:avLst>
              <a:gd name="adj" fmla="val 25000"/>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it-IT">
              <a:solidFill>
                <a:schemeClr val="lt1"/>
              </a:solidFill>
              <a:latin typeface="+mn-lt"/>
              <a:ea typeface="+mn-ea"/>
              <a:cs typeface="+mn-cs"/>
            </a:endParaRPr>
          </a:p>
        </p:txBody>
      </p:sp>
      <p:sp>
        <p:nvSpPr>
          <p:cNvPr id="74" name="Cilindro 73"/>
          <p:cNvSpPr>
            <a:spLocks noChangeArrowheads="1"/>
          </p:cNvSpPr>
          <p:nvPr/>
        </p:nvSpPr>
        <p:spPr bwMode="auto">
          <a:xfrm>
            <a:off x="2086371" y="4948218"/>
            <a:ext cx="701675" cy="476250"/>
          </a:xfrm>
          <a:prstGeom prst="can">
            <a:avLst>
              <a:gd name="adj" fmla="val 25000"/>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it-IT">
              <a:solidFill>
                <a:schemeClr val="lt1"/>
              </a:solidFill>
              <a:latin typeface="+mn-lt"/>
              <a:ea typeface="+mn-ea"/>
              <a:cs typeface="+mn-cs"/>
            </a:endParaRPr>
          </a:p>
        </p:txBody>
      </p:sp>
      <p:pic>
        <p:nvPicPr>
          <p:cNvPr id="7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5586" y="5442518"/>
            <a:ext cx="311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5" descr="http://technet.microsoft.com/en-us/library/Cc917535.70remot1_big(l=en-us).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4301" y="5407005"/>
            <a:ext cx="59848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8" descr="http://www.w3resource.com/mysql/mysql-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3593" y="5199418"/>
            <a:ext cx="584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Ovale 77"/>
          <p:cNvSpPr>
            <a:spLocks noChangeArrowheads="1"/>
          </p:cNvSpPr>
          <p:nvPr/>
        </p:nvSpPr>
        <p:spPr bwMode="auto">
          <a:xfrm>
            <a:off x="2408432" y="3974693"/>
            <a:ext cx="71437" cy="88900"/>
          </a:xfrm>
          <a:prstGeom prst="ellipse">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it-IT">
              <a:solidFill>
                <a:schemeClr val="lt1"/>
              </a:solidFill>
              <a:latin typeface="+mn-lt"/>
              <a:ea typeface="+mn-ea"/>
              <a:cs typeface="+mn-cs"/>
            </a:endParaRPr>
          </a:p>
        </p:txBody>
      </p:sp>
      <p:sp>
        <p:nvSpPr>
          <p:cNvPr id="79" name="Ovale 78"/>
          <p:cNvSpPr>
            <a:spLocks noChangeArrowheads="1"/>
          </p:cNvSpPr>
          <p:nvPr/>
        </p:nvSpPr>
        <p:spPr bwMode="auto">
          <a:xfrm>
            <a:off x="2416571" y="3836593"/>
            <a:ext cx="69850" cy="88900"/>
          </a:xfrm>
          <a:prstGeom prst="ellipse">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it-IT">
              <a:solidFill>
                <a:schemeClr val="lt1"/>
              </a:solidFill>
              <a:latin typeface="+mn-lt"/>
              <a:ea typeface="+mn-ea"/>
              <a:cs typeface="+mn-cs"/>
            </a:endParaRPr>
          </a:p>
        </p:txBody>
      </p:sp>
      <p:sp>
        <p:nvSpPr>
          <p:cNvPr id="80" name="Ovale 79"/>
          <p:cNvSpPr>
            <a:spLocks noChangeArrowheads="1"/>
          </p:cNvSpPr>
          <p:nvPr/>
        </p:nvSpPr>
        <p:spPr bwMode="auto">
          <a:xfrm>
            <a:off x="2414984" y="4100493"/>
            <a:ext cx="71437" cy="87312"/>
          </a:xfrm>
          <a:prstGeom prst="ellipse">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it-IT">
              <a:solidFill>
                <a:schemeClr val="lt1"/>
              </a:solidFill>
              <a:latin typeface="+mn-lt"/>
              <a:ea typeface="+mn-ea"/>
              <a:cs typeface="+mn-cs"/>
            </a:endParaRPr>
          </a:p>
        </p:txBody>
      </p:sp>
      <p:sp>
        <p:nvSpPr>
          <p:cNvPr id="81" name="Cilindro 80"/>
          <p:cNvSpPr>
            <a:spLocks noChangeArrowheads="1"/>
          </p:cNvSpPr>
          <p:nvPr/>
        </p:nvSpPr>
        <p:spPr bwMode="auto">
          <a:xfrm>
            <a:off x="2100659" y="3334355"/>
            <a:ext cx="701675" cy="476250"/>
          </a:xfrm>
          <a:prstGeom prst="can">
            <a:avLst>
              <a:gd name="adj" fmla="val 25000"/>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it-IT">
              <a:solidFill>
                <a:schemeClr val="lt1"/>
              </a:solidFill>
              <a:latin typeface="+mn-lt"/>
              <a:ea typeface="+mn-ea"/>
              <a:cs typeface="+mn-cs"/>
            </a:endParaRPr>
          </a:p>
        </p:txBody>
      </p:sp>
      <p:pic>
        <p:nvPicPr>
          <p:cNvPr id="5" name="Immagine 4"/>
          <p:cNvPicPr>
            <a:picLocks noChangeAspect="1"/>
          </p:cNvPicPr>
          <p:nvPr/>
        </p:nvPicPr>
        <p:blipFill>
          <a:blip r:embed="rId11"/>
          <a:stretch>
            <a:fillRect/>
          </a:stretch>
        </p:blipFill>
        <p:spPr>
          <a:xfrm>
            <a:off x="2845537" y="5093383"/>
            <a:ext cx="755596" cy="755596"/>
          </a:xfrm>
          <a:prstGeom prst="rect">
            <a:avLst/>
          </a:prstGeom>
        </p:spPr>
      </p:pic>
    </p:spTree>
    <p:extLst>
      <p:ext uri="{BB962C8B-B14F-4D97-AF65-F5344CB8AC3E}">
        <p14:creationId xmlns:p14="http://schemas.microsoft.com/office/powerpoint/2010/main" val="35262030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o 10"/>
          <p:cNvGrpSpPr/>
          <p:nvPr/>
        </p:nvGrpSpPr>
        <p:grpSpPr>
          <a:xfrm>
            <a:off x="964502" y="38789"/>
            <a:ext cx="10026440" cy="1082828"/>
            <a:chOff x="964502" y="251393"/>
            <a:chExt cx="10026440" cy="1082828"/>
          </a:xfrm>
        </p:grpSpPr>
        <p:pic>
          <p:nvPicPr>
            <p:cNvPr id="14" name="Picture 2" descr="http://www.ecogym.it/image/logo_unisalento_lun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851" y="251393"/>
              <a:ext cx="2387397" cy="7625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dmod.eu/intersocial/images/transparent-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7128" y="261911"/>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www.csm.br.it/documenti/rassegnastampa/Grecia-Ital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Freccia a destra 43"/>
          <p:cNvSpPr>
            <a:spLocks noChangeArrowheads="1"/>
          </p:cNvSpPr>
          <p:nvPr/>
        </p:nvSpPr>
        <p:spPr bwMode="auto">
          <a:xfrm>
            <a:off x="1280705" y="2273600"/>
            <a:ext cx="8624887" cy="4583112"/>
          </a:xfrm>
          <a:prstGeom prst="rightArrow">
            <a:avLst>
              <a:gd name="adj1" fmla="val 92204"/>
              <a:gd name="adj2" fmla="val 15743"/>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it-IT">
              <a:solidFill>
                <a:schemeClr val="lt1"/>
              </a:solidFill>
              <a:latin typeface="+mn-lt"/>
              <a:ea typeface="+mn-ea"/>
              <a:cs typeface="+mn-cs"/>
            </a:endParaRPr>
          </a:p>
        </p:txBody>
      </p:sp>
      <p:sp>
        <p:nvSpPr>
          <p:cNvPr id="33" name="CasellaDiTesto 32"/>
          <p:cNvSpPr txBox="1"/>
          <p:nvPr/>
        </p:nvSpPr>
        <p:spPr>
          <a:xfrm>
            <a:off x="1442781" y="2732840"/>
            <a:ext cx="1707879" cy="3664840"/>
          </a:xfrm>
          <a:prstGeom prst="rect">
            <a:avLst/>
          </a:prstGeom>
        </p:spPr>
        <p:style>
          <a:lnRef idx="1">
            <a:schemeClr val="accent6"/>
          </a:lnRef>
          <a:fillRef idx="2">
            <a:schemeClr val="accent6"/>
          </a:fillRef>
          <a:effectRef idx="1">
            <a:schemeClr val="accent6"/>
          </a:effectRef>
          <a:fontRef idx="minor">
            <a:schemeClr val="dk1"/>
          </a:fontRef>
        </p:style>
        <p:txBody>
          <a:bodyPr wrap="none"/>
          <a:lstStyle/>
          <a:p>
            <a:pPr fontAlgn="auto">
              <a:spcBef>
                <a:spcPts val="0"/>
              </a:spcBef>
              <a:spcAft>
                <a:spcPts val="0"/>
              </a:spcAft>
              <a:defRPr/>
            </a:pPr>
            <a:r>
              <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Input</a:t>
            </a:r>
          </a:p>
          <a:p>
            <a:pPr fontAlgn="auto">
              <a:spcBef>
                <a:spcPts val="0"/>
              </a:spcBef>
              <a:spcAft>
                <a:spcPts val="0"/>
              </a:spcAft>
              <a:defRPr/>
            </a:pPr>
            <a:r>
              <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KNOWLEGDE </a:t>
            </a:r>
          </a:p>
          <a:p>
            <a:pPr fontAlgn="auto">
              <a:spcBef>
                <a:spcPts val="0"/>
              </a:spcBef>
              <a:spcAft>
                <a:spcPts val="0"/>
              </a:spcAft>
              <a:defRPr/>
            </a:pPr>
            <a:r>
              <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BASE</a:t>
            </a:r>
          </a:p>
        </p:txBody>
      </p:sp>
      <p:sp>
        <p:nvSpPr>
          <p:cNvPr id="34" name="Cilindro 33"/>
          <p:cNvSpPr>
            <a:spLocks noChangeArrowheads="1"/>
          </p:cNvSpPr>
          <p:nvPr/>
        </p:nvSpPr>
        <p:spPr bwMode="auto">
          <a:xfrm>
            <a:off x="1714092" y="3891262"/>
            <a:ext cx="1165225" cy="1349375"/>
          </a:xfrm>
          <a:prstGeom prst="can">
            <a:avLst>
              <a:gd name="adj" fmla="val 24978"/>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it-IT" sz="1600" dirty="0">
                <a:solidFill>
                  <a:schemeClr val="lt1"/>
                </a:solidFill>
                <a:latin typeface="+mn-lt"/>
                <a:ea typeface="+mn-ea"/>
                <a:cs typeface="+mn-cs"/>
              </a:rPr>
              <a:t>Knowledge Base</a:t>
            </a:r>
          </a:p>
        </p:txBody>
      </p:sp>
      <p:sp>
        <p:nvSpPr>
          <p:cNvPr id="35" name="CasellaDiTesto 34"/>
          <p:cNvSpPr txBox="1"/>
          <p:nvPr/>
        </p:nvSpPr>
        <p:spPr>
          <a:xfrm>
            <a:off x="3357652" y="2732839"/>
            <a:ext cx="3641679" cy="1157737"/>
          </a:xfrm>
          <a:prstGeom prst="rect">
            <a:avLst/>
          </a:prstGeom>
        </p:spPr>
        <p:style>
          <a:lnRef idx="1">
            <a:schemeClr val="accent6"/>
          </a:lnRef>
          <a:fillRef idx="2">
            <a:schemeClr val="accent6"/>
          </a:fillRef>
          <a:effectRef idx="1">
            <a:schemeClr val="accent6"/>
          </a:effectRef>
          <a:fontRef idx="minor">
            <a:schemeClr val="dk1"/>
          </a:fontRef>
        </p:style>
        <p:txBody>
          <a:bodyPr wrap="none"/>
          <a:lstStyle/>
          <a:p>
            <a:pPr fontAlgn="auto">
              <a:spcBef>
                <a:spcPts val="0"/>
              </a:spcBef>
              <a:spcAft>
                <a:spcPts val="0"/>
              </a:spcAft>
              <a:defRPr/>
            </a:pPr>
            <a:r>
              <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Statistical/</a:t>
            </a:r>
            <a:r>
              <a:rPr lang="it-IT"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Modelling</a:t>
            </a:r>
            <a:r>
              <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Tools</a:t>
            </a:r>
          </a:p>
        </p:txBody>
      </p:sp>
      <p:sp>
        <p:nvSpPr>
          <p:cNvPr id="36" name="CasellaDiTesto 35"/>
          <p:cNvSpPr txBox="1"/>
          <p:nvPr/>
        </p:nvSpPr>
        <p:spPr>
          <a:xfrm>
            <a:off x="3357651" y="3986391"/>
            <a:ext cx="3641679" cy="1157737"/>
          </a:xfrm>
          <a:prstGeom prst="rect">
            <a:avLst/>
          </a:prstGeom>
        </p:spPr>
        <p:style>
          <a:lnRef idx="1">
            <a:schemeClr val="accent6"/>
          </a:lnRef>
          <a:fillRef idx="2">
            <a:schemeClr val="accent6"/>
          </a:fillRef>
          <a:effectRef idx="1">
            <a:schemeClr val="accent6"/>
          </a:effectRef>
          <a:fontRef idx="minor">
            <a:schemeClr val="dk1"/>
          </a:fontRef>
        </p:style>
        <p:txBody>
          <a:bodyPr wrap="none"/>
          <a:lstStyle/>
          <a:p>
            <a:pPr fontAlgn="auto">
              <a:spcBef>
                <a:spcPts val="0"/>
              </a:spcBef>
              <a:spcAft>
                <a:spcPts val="0"/>
              </a:spcAft>
              <a:defRPr/>
            </a:pPr>
            <a:r>
              <a:rPr lang="it-IT"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Geospatial</a:t>
            </a:r>
            <a:r>
              <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Tools</a:t>
            </a:r>
          </a:p>
        </p:txBody>
      </p:sp>
      <p:sp>
        <p:nvSpPr>
          <p:cNvPr id="37" name="CasellaDiTesto 36"/>
          <p:cNvSpPr txBox="1"/>
          <p:nvPr/>
        </p:nvSpPr>
        <p:spPr>
          <a:xfrm>
            <a:off x="3357652" y="5240532"/>
            <a:ext cx="3641679" cy="1157737"/>
          </a:xfrm>
          <a:prstGeom prst="rect">
            <a:avLst/>
          </a:prstGeom>
        </p:spPr>
        <p:style>
          <a:lnRef idx="1">
            <a:schemeClr val="accent6"/>
          </a:lnRef>
          <a:fillRef idx="2">
            <a:schemeClr val="accent6"/>
          </a:fillRef>
          <a:effectRef idx="1">
            <a:schemeClr val="accent6"/>
          </a:effectRef>
          <a:fontRef idx="minor">
            <a:schemeClr val="dk1"/>
          </a:fontRef>
        </p:style>
        <p:txBody>
          <a:bodyPr wrap="none"/>
          <a:lstStyle/>
          <a:p>
            <a:pPr fontAlgn="auto">
              <a:spcBef>
                <a:spcPts val="0"/>
              </a:spcBef>
              <a:spcAft>
                <a:spcPts val="0"/>
              </a:spcAft>
              <a:defRPr/>
            </a:pPr>
            <a:r>
              <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Collaboration Area</a:t>
            </a:r>
          </a:p>
        </p:txBody>
      </p:sp>
      <p:sp>
        <p:nvSpPr>
          <p:cNvPr id="38" name="CasellaDiTesto 37"/>
          <p:cNvSpPr txBox="1"/>
          <p:nvPr/>
        </p:nvSpPr>
        <p:spPr>
          <a:xfrm>
            <a:off x="7177115" y="2724146"/>
            <a:ext cx="1707879" cy="3664840"/>
          </a:xfrm>
          <a:prstGeom prst="rect">
            <a:avLst/>
          </a:prstGeom>
        </p:spPr>
        <p:style>
          <a:lnRef idx="1">
            <a:schemeClr val="accent6"/>
          </a:lnRef>
          <a:fillRef idx="2">
            <a:schemeClr val="accent6"/>
          </a:fillRef>
          <a:effectRef idx="1">
            <a:schemeClr val="accent6"/>
          </a:effectRef>
          <a:fontRef idx="minor">
            <a:schemeClr val="dk1"/>
          </a:fontRef>
        </p:style>
        <p:txBody>
          <a:bodyPr wrap="none"/>
          <a:lstStyle/>
          <a:p>
            <a:pPr fontAlgn="auto">
              <a:spcBef>
                <a:spcPts val="0"/>
              </a:spcBef>
              <a:spcAft>
                <a:spcPts val="0"/>
              </a:spcAft>
              <a:defRPr/>
            </a:pPr>
            <a:r>
              <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Output</a:t>
            </a:r>
          </a:p>
          <a:p>
            <a:pPr fontAlgn="auto">
              <a:spcBef>
                <a:spcPts val="0"/>
              </a:spcBef>
              <a:spcAft>
                <a:spcPts val="0"/>
              </a:spcAft>
              <a:defRPr/>
            </a:pPr>
            <a:r>
              <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KNOWLEGDE</a:t>
            </a:r>
          </a:p>
          <a:p>
            <a:pPr fontAlgn="auto">
              <a:spcBef>
                <a:spcPts val="0"/>
              </a:spcBef>
              <a:spcAft>
                <a:spcPts val="0"/>
              </a:spcAft>
              <a:defRPr/>
            </a:pPr>
            <a:endPar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fontAlgn="auto">
              <a:spcBef>
                <a:spcPts val="0"/>
              </a:spcBef>
              <a:spcAft>
                <a:spcPts val="0"/>
              </a:spcAft>
              <a:defRPr/>
            </a:pPr>
            <a:endPar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9" name="Picture 2" descr="http://www.elita.it/blog/wp-content/uploads/2008/05/grafic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8142" y="3765850"/>
            <a:ext cx="102393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 descr="http://www.lifewatch.eu/documents/10165/0/AlienMap.png/89f5020d-bb6b-4f01-b4a7-4cc391bdbff7?t=13575562354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7705" y="4456412"/>
            <a:ext cx="10318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descr="http://t3.gstatic.com/images?q=tbn:ANd9GcRE6-d4VHLY_qSmADaEwjPtQsClhSW_BZSZbEXAHOEcbDhqR0D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2892" y="5021562"/>
            <a:ext cx="9906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8" descr="R logo">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1792" y="3168950"/>
            <a:ext cx="7334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1742" y="4089700"/>
            <a:ext cx="954088"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09592" y="4367512"/>
            <a:ext cx="14636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76217" y="3113387"/>
            <a:ext cx="13350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40005" y="3105450"/>
            <a:ext cx="95408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CasellaDiTesto 46"/>
          <p:cNvSpPr txBox="1"/>
          <p:nvPr/>
        </p:nvSpPr>
        <p:spPr>
          <a:xfrm>
            <a:off x="3354600" y="5240532"/>
            <a:ext cx="3641679" cy="1157737"/>
          </a:xfrm>
          <a:prstGeom prst="rect">
            <a:avLst/>
          </a:prstGeom>
        </p:spPr>
        <p:style>
          <a:lnRef idx="1">
            <a:schemeClr val="accent6"/>
          </a:lnRef>
          <a:fillRef idx="2">
            <a:schemeClr val="accent6"/>
          </a:fillRef>
          <a:effectRef idx="1">
            <a:schemeClr val="accent6"/>
          </a:effectRef>
          <a:fontRef idx="minor">
            <a:schemeClr val="dk1"/>
          </a:fontRef>
        </p:style>
        <p:txBody>
          <a:bodyPr wrap="none"/>
          <a:lstStyle/>
          <a:p>
            <a:pPr fontAlgn="auto">
              <a:spcBef>
                <a:spcPts val="0"/>
              </a:spcBef>
              <a:spcAft>
                <a:spcPts val="0"/>
              </a:spcAft>
              <a:defRPr/>
            </a:pPr>
            <a:r>
              <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Collaboration Area</a:t>
            </a:r>
          </a:p>
        </p:txBody>
      </p:sp>
      <p:pic>
        <p:nvPicPr>
          <p:cNvPr id="4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39955" y="5400975"/>
            <a:ext cx="12858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itel 1"/>
          <p:cNvSpPr>
            <a:spLocks noGrp="1"/>
          </p:cNvSpPr>
          <p:nvPr>
            <p:ph type="title"/>
          </p:nvPr>
        </p:nvSpPr>
        <p:spPr>
          <a:xfrm>
            <a:off x="659136" y="1101775"/>
            <a:ext cx="10208563" cy="943338"/>
          </a:xfrm>
        </p:spPr>
        <p:txBody>
          <a:bodyPr rtlCol="0">
            <a:noAutofit/>
          </a:bodyPr>
          <a:lstStyle/>
          <a:p>
            <a:pPr algn="ctr">
              <a:defRPr/>
            </a:pPr>
            <a:r>
              <a:rPr lang="en-US" sz="3200" b="1" i="1" dirty="0">
                <a:solidFill>
                  <a:schemeClr val="accent1">
                    <a:lumMod val="50000"/>
                  </a:schemeClr>
                </a:solidFill>
                <a:latin typeface="+mn-lt"/>
                <a:ea typeface="+mn-ea"/>
                <a:cs typeface="+mn-cs"/>
              </a:rPr>
              <a:t>Decision-makers support tool </a:t>
            </a:r>
            <a:br>
              <a:rPr lang="en-US" sz="3200" b="1" i="1" dirty="0">
                <a:solidFill>
                  <a:schemeClr val="accent1">
                    <a:lumMod val="50000"/>
                  </a:schemeClr>
                </a:solidFill>
                <a:latin typeface="+mn-lt"/>
                <a:ea typeface="+mn-ea"/>
                <a:cs typeface="+mn-cs"/>
              </a:rPr>
            </a:br>
            <a:r>
              <a:rPr lang="en-US" sz="3200" b="1" i="1" dirty="0">
                <a:solidFill>
                  <a:schemeClr val="accent1">
                    <a:lumMod val="50000"/>
                  </a:schemeClr>
                </a:solidFill>
                <a:latin typeface="+mn-lt"/>
                <a:ea typeface="+mn-ea"/>
                <a:cs typeface="+mn-cs"/>
              </a:rPr>
              <a:t>for the management of protected areas</a:t>
            </a:r>
            <a:endParaRPr lang="nl-NL" sz="3200" b="1" i="1" dirty="0">
              <a:solidFill>
                <a:schemeClr val="accent1">
                  <a:lumMod val="50000"/>
                </a:schemeClr>
              </a:solidFill>
              <a:latin typeface="+mn-lt"/>
              <a:ea typeface="+mn-ea"/>
              <a:cs typeface="+mn-cs"/>
            </a:endParaRPr>
          </a:p>
        </p:txBody>
      </p:sp>
    </p:spTree>
    <p:extLst>
      <p:ext uri="{BB962C8B-B14F-4D97-AF65-F5344CB8AC3E}">
        <p14:creationId xmlns:p14="http://schemas.microsoft.com/office/powerpoint/2010/main" val="317368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o 10"/>
          <p:cNvGrpSpPr/>
          <p:nvPr/>
        </p:nvGrpSpPr>
        <p:grpSpPr>
          <a:xfrm>
            <a:off x="964502" y="38789"/>
            <a:ext cx="10026440" cy="1082828"/>
            <a:chOff x="964502" y="251393"/>
            <a:chExt cx="10026440" cy="1082828"/>
          </a:xfrm>
        </p:grpSpPr>
        <p:pic>
          <p:nvPicPr>
            <p:cNvPr id="14" name="Picture 2" descr="http://www.ecogym.it/image/logo_unisalento_lun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851" y="251393"/>
              <a:ext cx="2387397" cy="7625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dmod.eu/intersocial/images/transparent-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7128" y="261911"/>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www.csm.br.it/documenti/rassegnastampa/Grecia-Ital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Titel 1"/>
          <p:cNvSpPr>
            <a:spLocks noGrp="1"/>
          </p:cNvSpPr>
          <p:nvPr>
            <p:ph type="title"/>
          </p:nvPr>
        </p:nvSpPr>
        <p:spPr>
          <a:xfrm>
            <a:off x="659136" y="1043719"/>
            <a:ext cx="10208563" cy="943338"/>
          </a:xfrm>
        </p:spPr>
        <p:txBody>
          <a:bodyPr rtlCol="0">
            <a:normAutofit/>
          </a:bodyPr>
          <a:lstStyle/>
          <a:p>
            <a:pPr algn="ctr">
              <a:defRPr/>
            </a:pPr>
            <a:r>
              <a:rPr lang="en-US" sz="3200" b="1" i="1" dirty="0" smtClean="0">
                <a:solidFill>
                  <a:schemeClr val="accent1">
                    <a:lumMod val="50000"/>
                  </a:schemeClr>
                </a:solidFill>
                <a:latin typeface="+mn-lt"/>
                <a:ea typeface="+mn-ea"/>
                <a:cs typeface="+mn-cs"/>
              </a:rPr>
              <a:t>Alien Species case - DSS </a:t>
            </a:r>
            <a:r>
              <a:rPr lang="en-US" sz="3200" b="1" i="1" dirty="0">
                <a:solidFill>
                  <a:schemeClr val="accent1">
                    <a:lumMod val="50000"/>
                  </a:schemeClr>
                </a:solidFill>
                <a:latin typeface="+mn-lt"/>
                <a:ea typeface="+mn-ea"/>
                <a:cs typeface="+mn-cs"/>
              </a:rPr>
              <a:t>G.I.S. View</a:t>
            </a:r>
            <a:endParaRPr lang="nl-NL" sz="3200" b="1" i="1" dirty="0">
              <a:solidFill>
                <a:schemeClr val="accent1">
                  <a:lumMod val="50000"/>
                </a:schemeClr>
              </a:solidFill>
              <a:latin typeface="+mn-lt"/>
              <a:ea typeface="+mn-ea"/>
              <a:cs typeface="+mn-cs"/>
            </a:endParaRP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t="9126" r="10403" b="10912"/>
          <a:stretch>
            <a:fillRect/>
          </a:stretch>
        </p:blipFill>
        <p:spPr bwMode="auto">
          <a:xfrm>
            <a:off x="945287" y="1720491"/>
            <a:ext cx="10002795" cy="5147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85906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o 15"/>
          <p:cNvGrpSpPr/>
          <p:nvPr/>
        </p:nvGrpSpPr>
        <p:grpSpPr>
          <a:xfrm>
            <a:off x="964502" y="53303"/>
            <a:ext cx="10026440" cy="1082828"/>
            <a:chOff x="964502" y="251393"/>
            <a:chExt cx="10026440" cy="1082828"/>
          </a:xfrm>
        </p:grpSpPr>
        <p:pic>
          <p:nvPicPr>
            <p:cNvPr id="17" name="Picture 2" descr="http://www.ecogym.it/image/logo_unisalento_lun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851" y="251393"/>
              <a:ext cx="2387397" cy="7625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dmod.eu/intersocial/images/transparent-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7128" y="261911"/>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www.csm.br.it/documenti/rassegnastampa/Grecia-Ital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8" name="Diagramma 7"/>
          <p:cNvGraphicFramePr/>
          <p:nvPr>
            <p:extLst>
              <p:ext uri="{D42A27DB-BD31-4B8C-83A1-F6EECF244321}">
                <p14:modId xmlns:p14="http://schemas.microsoft.com/office/powerpoint/2010/main" val="1554031989"/>
              </p:ext>
            </p:extLst>
          </p:nvPr>
        </p:nvGraphicFramePr>
        <p:xfrm>
          <a:off x="1322022" y="2377939"/>
          <a:ext cx="9478852" cy="19962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itolo 2"/>
          <p:cNvSpPr>
            <a:spLocks noGrp="1"/>
          </p:cNvSpPr>
          <p:nvPr>
            <p:ph type="title"/>
          </p:nvPr>
        </p:nvSpPr>
        <p:spPr>
          <a:xfrm>
            <a:off x="4087717" y="1559415"/>
            <a:ext cx="3469663" cy="1320800"/>
          </a:xfrm>
        </p:spPr>
        <p:txBody>
          <a:bodyPr>
            <a:normAutofit/>
          </a:bodyPr>
          <a:lstStyle/>
          <a:p>
            <a:pPr algn="ctr"/>
            <a:r>
              <a:rPr lang="it-IT" sz="2800" b="1" dirty="0" smtClean="0">
                <a:solidFill>
                  <a:schemeClr val="accent1">
                    <a:lumMod val="75000"/>
                  </a:schemeClr>
                </a:solidFill>
              </a:rPr>
              <a:t>Work Package 4</a:t>
            </a:r>
            <a:endParaRPr lang="it-IT" sz="2800" b="1" dirty="0">
              <a:solidFill>
                <a:schemeClr val="accent1">
                  <a:lumMod val="75000"/>
                </a:schemeClr>
              </a:solidFill>
            </a:endParaRPr>
          </a:p>
        </p:txBody>
      </p:sp>
    </p:spTree>
    <p:extLst>
      <p:ext uri="{BB962C8B-B14F-4D97-AF65-F5344CB8AC3E}">
        <p14:creationId xmlns:p14="http://schemas.microsoft.com/office/powerpoint/2010/main" val="16231096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o 15"/>
          <p:cNvGrpSpPr/>
          <p:nvPr/>
        </p:nvGrpSpPr>
        <p:grpSpPr>
          <a:xfrm>
            <a:off x="964502" y="53303"/>
            <a:ext cx="10026440" cy="1082828"/>
            <a:chOff x="964502" y="251393"/>
            <a:chExt cx="10026440" cy="1082828"/>
          </a:xfrm>
        </p:grpSpPr>
        <p:pic>
          <p:nvPicPr>
            <p:cNvPr id="17" name="Picture 2" descr="http://www.ecogym.it/image/logo_unisalento_lun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851" y="251393"/>
              <a:ext cx="2387397" cy="7625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dmod.eu/intersocial/images/transparent-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7128" y="261911"/>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www.csm.br.it/documenti/rassegnastampa/Grecia-Ital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8" name="Diagramma 7"/>
          <p:cNvGraphicFramePr/>
          <p:nvPr>
            <p:extLst>
              <p:ext uri="{D42A27DB-BD31-4B8C-83A1-F6EECF244321}">
                <p14:modId xmlns:p14="http://schemas.microsoft.com/office/powerpoint/2010/main" val="325022059"/>
              </p:ext>
            </p:extLst>
          </p:nvPr>
        </p:nvGraphicFramePr>
        <p:xfrm>
          <a:off x="1296897" y="2460592"/>
          <a:ext cx="9478852" cy="19962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itolo 2"/>
          <p:cNvSpPr>
            <a:spLocks noGrp="1"/>
          </p:cNvSpPr>
          <p:nvPr>
            <p:ph type="title"/>
          </p:nvPr>
        </p:nvSpPr>
        <p:spPr>
          <a:xfrm>
            <a:off x="4087717" y="1345204"/>
            <a:ext cx="3469663" cy="528567"/>
          </a:xfrm>
        </p:spPr>
        <p:txBody>
          <a:bodyPr>
            <a:normAutofit/>
          </a:bodyPr>
          <a:lstStyle/>
          <a:p>
            <a:pPr algn="ctr"/>
            <a:r>
              <a:rPr lang="it-IT" sz="2800" b="1" dirty="0" smtClean="0">
                <a:solidFill>
                  <a:schemeClr val="accent1">
                    <a:lumMod val="75000"/>
                  </a:schemeClr>
                </a:solidFill>
              </a:rPr>
              <a:t>Work Package 5</a:t>
            </a:r>
            <a:endParaRPr lang="it-IT" sz="2800" b="1" dirty="0">
              <a:solidFill>
                <a:schemeClr val="accent1">
                  <a:lumMod val="75000"/>
                </a:schemeClr>
              </a:solidFill>
            </a:endParaRPr>
          </a:p>
        </p:txBody>
      </p:sp>
      <p:sp>
        <p:nvSpPr>
          <p:cNvPr id="9" name="Estrazione 8"/>
          <p:cNvSpPr/>
          <p:nvPr/>
        </p:nvSpPr>
        <p:spPr>
          <a:xfrm rot="10800000">
            <a:off x="2684908" y="4268560"/>
            <a:ext cx="371489" cy="682579"/>
          </a:xfrm>
          <a:prstGeom prst="flowChartExtract">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ettangolo 9"/>
          <p:cNvSpPr/>
          <p:nvPr/>
        </p:nvSpPr>
        <p:spPr>
          <a:xfrm>
            <a:off x="1704488" y="5078787"/>
            <a:ext cx="4507709" cy="369332"/>
          </a:xfrm>
          <a:prstGeom prst="rect">
            <a:avLst/>
          </a:prstGeom>
        </p:spPr>
        <p:txBody>
          <a:bodyPr wrap="none">
            <a:spAutoFit/>
          </a:bodyPr>
          <a:lstStyle/>
          <a:p>
            <a:r>
              <a:rPr lang="it-IT" b="1" i="1" dirty="0" smtClean="0">
                <a:solidFill>
                  <a:schemeClr val="accent1">
                    <a:lumMod val="50000"/>
                  </a:schemeClr>
                </a:solidFill>
              </a:rPr>
              <a:t>Blue </a:t>
            </a:r>
            <a:r>
              <a:rPr lang="it-IT" b="1" i="1" dirty="0" err="1" smtClean="0">
                <a:solidFill>
                  <a:schemeClr val="accent1">
                    <a:lumMod val="50000"/>
                  </a:schemeClr>
                </a:solidFill>
              </a:rPr>
              <a:t>Trails</a:t>
            </a:r>
            <a:r>
              <a:rPr lang="it-IT" b="1" i="1" dirty="0" smtClean="0">
                <a:solidFill>
                  <a:schemeClr val="accent1">
                    <a:lumMod val="50000"/>
                  </a:schemeClr>
                </a:solidFill>
              </a:rPr>
              <a:t> and </a:t>
            </a:r>
            <a:r>
              <a:rPr lang="it-IT" b="1" i="1" dirty="0" err="1" smtClean="0">
                <a:solidFill>
                  <a:schemeClr val="accent1">
                    <a:lumMod val="50000"/>
                  </a:schemeClr>
                </a:solidFill>
              </a:rPr>
              <a:t>Biodiversity</a:t>
            </a:r>
            <a:r>
              <a:rPr lang="it-IT" b="1" i="1" dirty="0" smtClean="0">
                <a:solidFill>
                  <a:schemeClr val="accent1">
                    <a:lumMod val="50000"/>
                  </a:schemeClr>
                </a:solidFill>
              </a:rPr>
              <a:t> </a:t>
            </a:r>
            <a:r>
              <a:rPr lang="it-IT" b="1" i="1" dirty="0" err="1" smtClean="0">
                <a:solidFill>
                  <a:schemeClr val="accent1">
                    <a:lumMod val="50000"/>
                  </a:schemeClr>
                </a:solidFill>
              </a:rPr>
              <a:t>Laboratory</a:t>
            </a:r>
            <a:endParaRPr lang="it-IT" dirty="0"/>
          </a:p>
        </p:txBody>
      </p:sp>
    </p:spTree>
    <p:extLst>
      <p:ext uri="{BB962C8B-B14F-4D97-AF65-F5344CB8AC3E}">
        <p14:creationId xmlns:p14="http://schemas.microsoft.com/office/powerpoint/2010/main" val="42817929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8" descr="underwater.jpg"/>
          <p:cNvPicPr>
            <a:picLocks noChangeAspect="1"/>
          </p:cNvPicPr>
          <p:nvPr/>
        </p:nvPicPr>
        <p:blipFill>
          <a:blip r:embed="rId3">
            <a:extLst>
              <a:ext uri="{28A0092B-C50C-407E-A947-70E740481C1C}">
                <a14:useLocalDpi xmlns:a14="http://schemas.microsoft.com/office/drawing/2010/main" val="0"/>
              </a:ext>
            </a:extLst>
          </a:blip>
          <a:srcRect l="83333"/>
          <a:stretch>
            <a:fillRect/>
          </a:stretch>
        </p:blipFill>
        <p:spPr bwMode="auto">
          <a:xfrm>
            <a:off x="10572752" y="0"/>
            <a:ext cx="16192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ChangeArrowheads="1"/>
          </p:cNvSpPr>
          <p:nvPr/>
        </p:nvSpPr>
        <p:spPr bwMode="auto">
          <a:xfrm>
            <a:off x="46568" y="1736487"/>
            <a:ext cx="103699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342900" algn="just"/>
            <a:r>
              <a:rPr lang="en-GB" sz="1400" dirty="0">
                <a:solidFill>
                  <a:srgbClr val="000000"/>
                </a:solidFill>
              </a:rPr>
              <a:t>The increasing establishment of MPAs, which recently characterized the Italian coasts, has </a:t>
            </a:r>
            <a:r>
              <a:rPr lang="en-GB" sz="1400" dirty="0" smtClean="0">
                <a:solidFill>
                  <a:srgbClr val="000000"/>
                </a:solidFill>
              </a:rPr>
              <a:t>supported </a:t>
            </a:r>
            <a:r>
              <a:rPr lang="en-GB" sz="1400" dirty="0">
                <a:solidFill>
                  <a:srgbClr val="000000"/>
                </a:solidFill>
              </a:rPr>
              <a:t>to </a:t>
            </a:r>
            <a:r>
              <a:rPr lang="en-GB" sz="1400" dirty="0" smtClean="0">
                <a:solidFill>
                  <a:srgbClr val="000000"/>
                </a:solidFill>
              </a:rPr>
              <a:t>generate </a:t>
            </a:r>
            <a:r>
              <a:rPr lang="en-GB" sz="1400" dirty="0">
                <a:solidFill>
                  <a:srgbClr val="000000"/>
                </a:solidFill>
              </a:rPr>
              <a:t>in the visitors a strong interest </a:t>
            </a:r>
            <a:r>
              <a:rPr lang="en-GB" sz="1400" dirty="0" smtClean="0">
                <a:solidFill>
                  <a:srgbClr val="000000"/>
                </a:solidFill>
              </a:rPr>
              <a:t>towards marine biology and ecology and </a:t>
            </a:r>
            <a:r>
              <a:rPr lang="en-GB" sz="1400" dirty="0">
                <a:solidFill>
                  <a:srgbClr val="000000"/>
                </a:solidFill>
              </a:rPr>
              <a:t>thus an exponential growth of underwater naturalistic tourism.</a:t>
            </a:r>
          </a:p>
        </p:txBody>
      </p:sp>
      <p:sp>
        <p:nvSpPr>
          <p:cNvPr id="14339" name="Rettangolo 6"/>
          <p:cNvSpPr>
            <a:spLocks noChangeArrowheads="1"/>
          </p:cNvSpPr>
          <p:nvPr/>
        </p:nvSpPr>
        <p:spPr bwMode="auto">
          <a:xfrm>
            <a:off x="4847862" y="2780929"/>
            <a:ext cx="537633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42900" algn="just" eaLnBrk="0" hangingPunct="0"/>
            <a:r>
              <a:rPr lang="en-GB" sz="1400" dirty="0">
                <a:solidFill>
                  <a:srgbClr val="000000"/>
                </a:solidFill>
              </a:rPr>
              <a:t>The birth of an "intelligent tourism" has led the Managing Bodies of </a:t>
            </a:r>
            <a:r>
              <a:rPr lang="en-GB" sz="1400" dirty="0" smtClean="0">
                <a:solidFill>
                  <a:srgbClr val="000000"/>
                </a:solidFill>
              </a:rPr>
              <a:t>MPAs to </a:t>
            </a:r>
            <a:r>
              <a:rPr lang="en-GB" sz="1400" dirty="0">
                <a:solidFill>
                  <a:srgbClr val="000000"/>
                </a:solidFill>
              </a:rPr>
              <a:t>make available the MPAs through the creation of underwater trails, or blue trails, in sites characterized by peculiar natural features. The aim of this initiatives is to carry out alternative forms of recreational activities (such as </a:t>
            </a:r>
            <a:r>
              <a:rPr lang="en-GB" sz="1400" dirty="0" smtClean="0">
                <a:solidFill>
                  <a:srgbClr val="000000"/>
                </a:solidFill>
              </a:rPr>
              <a:t>sea-watching</a:t>
            </a:r>
            <a:r>
              <a:rPr lang="en-GB" sz="1400" dirty="0">
                <a:solidFill>
                  <a:srgbClr val="000000"/>
                </a:solidFill>
              </a:rPr>
              <a:t>, scuba diving) in order to perform a proper environmental education </a:t>
            </a:r>
            <a:r>
              <a:rPr lang="en-GB" sz="1400" dirty="0" smtClean="0">
                <a:solidFill>
                  <a:srgbClr val="000000"/>
                </a:solidFill>
              </a:rPr>
              <a:t>meeting user </a:t>
            </a:r>
            <a:r>
              <a:rPr lang="en-GB" sz="1400" dirty="0">
                <a:solidFill>
                  <a:srgbClr val="000000"/>
                </a:solidFill>
              </a:rPr>
              <a:t>needs.</a:t>
            </a:r>
            <a:endParaRPr lang="en-GB" sz="2000" dirty="0">
              <a:solidFill>
                <a:srgbClr val="000000"/>
              </a:solidFill>
            </a:endParaRPr>
          </a:p>
        </p:txBody>
      </p:sp>
      <p:sp>
        <p:nvSpPr>
          <p:cNvPr id="14340" name="Rectangle 2"/>
          <p:cNvSpPr>
            <a:spLocks noChangeArrowheads="1"/>
          </p:cNvSpPr>
          <p:nvPr/>
        </p:nvSpPr>
        <p:spPr bwMode="auto">
          <a:xfrm>
            <a:off x="762000" y="193675"/>
            <a:ext cx="927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342900"/>
            <a:r>
              <a:rPr lang="en-GB" sz="3200" dirty="0">
                <a:solidFill>
                  <a:srgbClr val="FF0000"/>
                </a:solidFill>
              </a:rPr>
              <a:t>Blue trails</a:t>
            </a:r>
          </a:p>
        </p:txBody>
      </p:sp>
      <p:pic>
        <p:nvPicPr>
          <p:cNvPr id="14341" name="Immagine 12" descr="IMGP340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1" y="4572001"/>
            <a:ext cx="2571751"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Immagine 13" descr="australia-scuba-divin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00" y="2928938"/>
            <a:ext cx="228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Immagine 10" descr="Edu2-big.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76500" y="3500439"/>
            <a:ext cx="2288117"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Rettangolo 13"/>
          <p:cNvSpPr>
            <a:spLocks noChangeArrowheads="1"/>
          </p:cNvSpPr>
          <p:nvPr/>
        </p:nvSpPr>
        <p:spPr bwMode="auto">
          <a:xfrm>
            <a:off x="0" y="836613"/>
            <a:ext cx="104164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342900" algn="just"/>
            <a:r>
              <a:rPr lang="en-GB" sz="1400" dirty="0" smtClean="0"/>
              <a:t>Today, diving </a:t>
            </a:r>
            <a:r>
              <a:rPr lang="en-GB" sz="1400" dirty="0"/>
              <a:t>tourism is widely recognized an important and </a:t>
            </a:r>
            <a:r>
              <a:rPr lang="en-GB" sz="1400" dirty="0" smtClean="0"/>
              <a:t>expanding </a:t>
            </a:r>
            <a:r>
              <a:rPr lang="en-GB" sz="1400" dirty="0"/>
              <a:t>tourism market </a:t>
            </a:r>
            <a:r>
              <a:rPr lang="en-GB" sz="1400" dirty="0" smtClean="0"/>
              <a:t>representing </a:t>
            </a:r>
            <a:r>
              <a:rPr lang="en-GB" sz="1400" dirty="0"/>
              <a:t>one of the most important </a:t>
            </a:r>
            <a:r>
              <a:rPr lang="en-GB" sz="1400" dirty="0" smtClean="0"/>
              <a:t>economic source for all </a:t>
            </a:r>
            <a:r>
              <a:rPr lang="en-GB" sz="1400" dirty="0"/>
              <a:t>Marine Protected Areas (MPAs) around the world.</a:t>
            </a:r>
          </a:p>
        </p:txBody>
      </p:sp>
      <p:sp>
        <p:nvSpPr>
          <p:cNvPr id="14345" name="Rettangolo 14"/>
          <p:cNvSpPr>
            <a:spLocks noChangeArrowheads="1"/>
          </p:cNvSpPr>
          <p:nvPr/>
        </p:nvSpPr>
        <p:spPr bwMode="auto">
          <a:xfrm>
            <a:off x="4368801" y="5140325"/>
            <a:ext cx="614468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42900" algn="r"/>
            <a:r>
              <a:rPr lang="en-GB" sz="1400" dirty="0">
                <a:solidFill>
                  <a:srgbClr val="000000"/>
                </a:solidFill>
              </a:rPr>
              <a:t>The valorisation of underwater natural emergencies through the implementation of "blue trails" is an effective way to carry out a penetrating environmental education activity, ensuring at the same time the protection of the environment. </a:t>
            </a:r>
            <a:r>
              <a:rPr lang="en-GB" sz="1400" dirty="0" smtClean="0">
                <a:solidFill>
                  <a:srgbClr val="000000"/>
                </a:solidFill>
              </a:rPr>
              <a:t>It </a:t>
            </a:r>
            <a:r>
              <a:rPr lang="en-GB" sz="1400" dirty="0">
                <a:solidFill>
                  <a:srgbClr val="000000"/>
                </a:solidFill>
              </a:rPr>
              <a:t>represents a concrete example of sustainable development of underwater tourism activities</a:t>
            </a:r>
            <a:r>
              <a:rPr lang="en-GB" altLang="ja-JP" sz="1400" dirty="0">
                <a:solidFill>
                  <a:srgbClr val="000000"/>
                </a:solidFill>
                <a:cs typeface="Arial" charset="0"/>
              </a:rPr>
              <a:t>. </a:t>
            </a:r>
            <a:endParaRPr lang="en-GB" sz="1400" dirty="0">
              <a:solidFill>
                <a:srgbClr val="000000"/>
              </a:solidFill>
              <a:cs typeface="Arial" charset="0"/>
            </a:endParaRPr>
          </a:p>
        </p:txBody>
      </p:sp>
    </p:spTree>
    <p:extLst>
      <p:ext uri="{BB962C8B-B14F-4D97-AF65-F5344CB8AC3E}">
        <p14:creationId xmlns:p14="http://schemas.microsoft.com/office/powerpoint/2010/main" val="23314718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1"/>
          <p:cNvSpPr txBox="1">
            <a:spLocks/>
          </p:cNvSpPr>
          <p:nvPr/>
        </p:nvSpPr>
        <p:spPr>
          <a:xfrm>
            <a:off x="649476" y="838349"/>
            <a:ext cx="10515600" cy="752307"/>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1600" b="1" dirty="0" smtClean="0">
                <a:solidFill>
                  <a:schemeClr val="tx1"/>
                </a:solidFill>
              </a:rPr>
              <a:t>EUROPEAN TERRITORIAL COOPERATION PROGRAME </a:t>
            </a:r>
          </a:p>
          <a:p>
            <a:pPr algn="ctr"/>
            <a:r>
              <a:rPr lang="it-IT" sz="1600" b="1" dirty="0" smtClean="0">
                <a:solidFill>
                  <a:schemeClr val="tx1"/>
                </a:solidFill>
              </a:rPr>
              <a:t>GREECE – ITALY    2007 - 2013</a:t>
            </a:r>
            <a:endParaRPr lang="it-IT" sz="1600" b="1" dirty="0">
              <a:solidFill>
                <a:schemeClr val="tx1"/>
              </a:solidFill>
            </a:endParaRPr>
          </a:p>
        </p:txBody>
      </p:sp>
      <p:grpSp>
        <p:nvGrpSpPr>
          <p:cNvPr id="16" name="Gruppo 15"/>
          <p:cNvGrpSpPr/>
          <p:nvPr/>
        </p:nvGrpSpPr>
        <p:grpSpPr>
          <a:xfrm>
            <a:off x="964502" y="42059"/>
            <a:ext cx="10026440" cy="1108586"/>
            <a:chOff x="964502" y="251393"/>
            <a:chExt cx="10026440" cy="1108586"/>
          </a:xfrm>
        </p:grpSpPr>
        <p:pic>
          <p:nvPicPr>
            <p:cNvPr id="17" name="Picture 2" descr="http://www.ecogym.it/image/logo_unisalento_lun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851" y="251393"/>
              <a:ext cx="2387397" cy="7625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dmod.eu/intersocial/images/transparent-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7128" y="287669"/>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www.csm.br.it/documenti/rassegnastampa/Grecia-Ital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ttangolo 4"/>
          <p:cNvSpPr/>
          <p:nvPr/>
        </p:nvSpPr>
        <p:spPr>
          <a:xfrm>
            <a:off x="762486" y="1805909"/>
            <a:ext cx="10861755" cy="4801314"/>
          </a:xfrm>
          <a:prstGeom prst="rect">
            <a:avLst/>
          </a:prstGeom>
        </p:spPr>
        <p:txBody>
          <a:bodyPr wrap="square">
            <a:spAutoFit/>
          </a:bodyPr>
          <a:lstStyle/>
          <a:p>
            <a:pPr algn="ctr">
              <a:spcAft>
                <a:spcPts val="600"/>
              </a:spcAft>
            </a:pPr>
            <a:r>
              <a:rPr lang="it-IT" sz="2800" b="1" i="1" dirty="0" smtClean="0">
                <a:solidFill>
                  <a:schemeClr val="accent1">
                    <a:lumMod val="50000"/>
                  </a:schemeClr>
                </a:solidFill>
                <a:latin typeface="+mj-lt"/>
                <a:ea typeface="+mj-ea"/>
                <a:cs typeface="+mj-cs"/>
              </a:rPr>
              <a:t>Partnership</a:t>
            </a:r>
            <a:endParaRPr lang="it-IT" sz="2000" b="1" i="1" dirty="0" smtClean="0">
              <a:solidFill>
                <a:schemeClr val="accent1">
                  <a:lumMod val="50000"/>
                </a:schemeClr>
              </a:solidFill>
              <a:latin typeface="+mj-lt"/>
              <a:ea typeface="+mj-ea"/>
              <a:cs typeface="+mj-cs"/>
            </a:endParaRPr>
          </a:p>
          <a:p>
            <a:pPr>
              <a:spcAft>
                <a:spcPts val="600"/>
              </a:spcAft>
            </a:pPr>
            <a:endParaRPr lang="it-IT" sz="2000" b="1" i="1" dirty="0">
              <a:solidFill>
                <a:schemeClr val="accent1">
                  <a:lumMod val="50000"/>
                </a:schemeClr>
              </a:solidFill>
              <a:latin typeface="+mj-lt"/>
              <a:ea typeface="+mj-ea"/>
              <a:cs typeface="+mj-cs"/>
            </a:endParaRPr>
          </a:p>
          <a:p>
            <a:pPr>
              <a:spcAft>
                <a:spcPts val="600"/>
              </a:spcAft>
            </a:pPr>
            <a:r>
              <a:rPr lang="it-IT" sz="2000" b="1" i="1" dirty="0" smtClean="0">
                <a:solidFill>
                  <a:schemeClr val="accent1">
                    <a:lumMod val="50000"/>
                  </a:schemeClr>
                </a:solidFill>
                <a:latin typeface="+mj-lt"/>
                <a:ea typeface="+mj-ea"/>
                <a:cs typeface="+mj-cs"/>
              </a:rPr>
              <a:t>Leader </a:t>
            </a:r>
            <a:r>
              <a:rPr lang="it-IT" sz="2000" b="1" i="1" dirty="0">
                <a:solidFill>
                  <a:schemeClr val="accent1">
                    <a:lumMod val="50000"/>
                  </a:schemeClr>
                </a:solidFill>
                <a:latin typeface="+mj-lt"/>
                <a:ea typeface="+mj-ea"/>
                <a:cs typeface="+mj-cs"/>
              </a:rPr>
              <a:t>partner (P1) </a:t>
            </a:r>
            <a:r>
              <a:rPr lang="it-IT" sz="2000" b="1" i="1" dirty="0" err="1">
                <a:solidFill>
                  <a:schemeClr val="accent1">
                    <a:lumMod val="50000"/>
                  </a:schemeClr>
                </a:solidFill>
                <a:latin typeface="+mj-lt"/>
                <a:ea typeface="+mj-ea"/>
                <a:cs typeface="+mj-cs"/>
              </a:rPr>
              <a:t>Region</a:t>
            </a:r>
            <a:r>
              <a:rPr lang="it-IT" sz="2000" b="1" i="1" dirty="0">
                <a:solidFill>
                  <a:schemeClr val="accent1">
                    <a:lumMod val="50000"/>
                  </a:schemeClr>
                </a:solidFill>
                <a:latin typeface="+mj-lt"/>
                <a:ea typeface="+mj-ea"/>
                <a:cs typeface="+mj-cs"/>
              </a:rPr>
              <a:t> of </a:t>
            </a:r>
            <a:r>
              <a:rPr lang="it-IT" sz="2000" b="1" i="1" dirty="0" err="1">
                <a:solidFill>
                  <a:schemeClr val="accent1">
                    <a:lumMod val="50000"/>
                  </a:schemeClr>
                </a:solidFill>
                <a:latin typeface="+mj-lt"/>
                <a:ea typeface="+mj-ea"/>
                <a:cs typeface="+mj-cs"/>
              </a:rPr>
              <a:t>Ionian</a:t>
            </a:r>
            <a:r>
              <a:rPr lang="it-IT" sz="2000" b="1" i="1" dirty="0">
                <a:solidFill>
                  <a:schemeClr val="accent1">
                    <a:lumMod val="50000"/>
                  </a:schemeClr>
                </a:solidFill>
                <a:latin typeface="+mj-lt"/>
                <a:ea typeface="+mj-ea"/>
                <a:cs typeface="+mj-cs"/>
              </a:rPr>
              <a:t> </a:t>
            </a:r>
            <a:r>
              <a:rPr lang="it-IT" sz="2000" b="1" i="1" dirty="0" err="1" smtClean="0">
                <a:solidFill>
                  <a:schemeClr val="accent1">
                    <a:lumMod val="50000"/>
                  </a:schemeClr>
                </a:solidFill>
                <a:latin typeface="+mj-lt"/>
                <a:ea typeface="+mj-ea"/>
                <a:cs typeface="+mj-cs"/>
              </a:rPr>
              <a:t>Islands</a:t>
            </a:r>
            <a:r>
              <a:rPr lang="it-IT" sz="2000" b="1" i="1" dirty="0" smtClean="0">
                <a:solidFill>
                  <a:schemeClr val="accent1">
                    <a:lumMod val="50000"/>
                  </a:schemeClr>
                </a:solidFill>
                <a:latin typeface="+mj-lt"/>
                <a:ea typeface="+mj-ea"/>
                <a:cs typeface="+mj-cs"/>
              </a:rPr>
              <a:t>/ </a:t>
            </a:r>
            <a:r>
              <a:rPr lang="it-IT" sz="2000" b="1" i="1" dirty="0" err="1" smtClean="0">
                <a:solidFill>
                  <a:schemeClr val="accent1">
                    <a:lumMod val="50000"/>
                  </a:schemeClr>
                </a:solidFill>
                <a:latin typeface="+mj-lt"/>
                <a:ea typeface="+mj-ea"/>
                <a:cs typeface="+mj-cs"/>
              </a:rPr>
              <a:t>Ionian</a:t>
            </a:r>
            <a:r>
              <a:rPr lang="it-IT" sz="2000" b="1" i="1" dirty="0" smtClean="0">
                <a:solidFill>
                  <a:schemeClr val="accent1">
                    <a:lumMod val="50000"/>
                  </a:schemeClr>
                </a:solidFill>
                <a:latin typeface="+mj-lt"/>
                <a:ea typeface="+mj-ea"/>
                <a:cs typeface="+mj-cs"/>
              </a:rPr>
              <a:t> </a:t>
            </a:r>
            <a:r>
              <a:rPr lang="it-IT" sz="2000" b="1" i="1" dirty="0" err="1" smtClean="0">
                <a:solidFill>
                  <a:schemeClr val="accent1">
                    <a:lumMod val="50000"/>
                  </a:schemeClr>
                </a:solidFill>
                <a:latin typeface="+mj-lt"/>
                <a:ea typeface="+mj-ea"/>
                <a:cs typeface="+mj-cs"/>
              </a:rPr>
              <a:t>University</a:t>
            </a:r>
            <a:r>
              <a:rPr lang="it-IT" sz="2000" b="1" i="1" dirty="0" smtClean="0">
                <a:solidFill>
                  <a:schemeClr val="accent1">
                    <a:lumMod val="50000"/>
                  </a:schemeClr>
                </a:solidFill>
                <a:latin typeface="+mj-lt"/>
                <a:ea typeface="+mj-ea"/>
                <a:cs typeface="+mj-cs"/>
              </a:rPr>
              <a:t>, </a:t>
            </a:r>
            <a:r>
              <a:rPr lang="it-IT" sz="2000" b="1" i="1" dirty="0" err="1" smtClean="0">
                <a:solidFill>
                  <a:schemeClr val="accent1">
                    <a:lumMod val="50000"/>
                  </a:schemeClr>
                </a:solidFill>
                <a:latin typeface="+mj-lt"/>
                <a:ea typeface="+mj-ea"/>
                <a:cs typeface="+mj-cs"/>
              </a:rPr>
              <a:t>Dept</a:t>
            </a:r>
            <a:r>
              <a:rPr lang="it-IT" sz="2000" b="1" i="1" dirty="0" smtClean="0">
                <a:solidFill>
                  <a:schemeClr val="accent1">
                    <a:lumMod val="50000"/>
                  </a:schemeClr>
                </a:solidFill>
                <a:latin typeface="+mj-lt"/>
                <a:ea typeface="+mj-ea"/>
                <a:cs typeface="+mj-cs"/>
              </a:rPr>
              <a:t>. of </a:t>
            </a:r>
            <a:r>
              <a:rPr lang="it-IT" sz="2000" b="1" i="1" dirty="0" err="1" smtClean="0">
                <a:solidFill>
                  <a:schemeClr val="accent1">
                    <a:lumMod val="50000"/>
                  </a:schemeClr>
                </a:solidFill>
                <a:latin typeface="+mj-lt"/>
                <a:ea typeface="+mj-ea"/>
                <a:cs typeface="+mj-cs"/>
              </a:rPr>
              <a:t>Informatics</a:t>
            </a:r>
            <a:endParaRPr lang="it-IT" sz="2000" b="1" i="1" dirty="0" smtClean="0">
              <a:solidFill>
                <a:schemeClr val="accent1">
                  <a:lumMod val="50000"/>
                </a:schemeClr>
              </a:solidFill>
              <a:latin typeface="+mj-lt"/>
              <a:ea typeface="+mj-ea"/>
              <a:cs typeface="+mj-cs"/>
            </a:endParaRPr>
          </a:p>
          <a:p>
            <a:pPr>
              <a:spcAft>
                <a:spcPts val="600"/>
              </a:spcAft>
            </a:pPr>
            <a:r>
              <a:rPr lang="it-IT" sz="2000" b="1" i="1" dirty="0" smtClean="0">
                <a:solidFill>
                  <a:schemeClr val="accent1">
                    <a:lumMod val="50000"/>
                  </a:schemeClr>
                </a:solidFill>
              </a:rPr>
              <a:t>Partner </a:t>
            </a:r>
            <a:r>
              <a:rPr lang="it-IT" sz="2000" b="1" i="1" dirty="0">
                <a:solidFill>
                  <a:schemeClr val="accent1">
                    <a:lumMod val="50000"/>
                  </a:schemeClr>
                </a:solidFill>
              </a:rPr>
              <a:t>2 </a:t>
            </a:r>
            <a:r>
              <a:rPr lang="it-IT" sz="2000" b="1" i="1" dirty="0" err="1">
                <a:solidFill>
                  <a:schemeClr val="accent1">
                    <a:lumMod val="50000"/>
                  </a:schemeClr>
                </a:solidFill>
              </a:rPr>
              <a:t>Region</a:t>
            </a:r>
            <a:r>
              <a:rPr lang="it-IT" sz="2000" b="1" i="1" dirty="0">
                <a:solidFill>
                  <a:schemeClr val="accent1">
                    <a:lumMod val="50000"/>
                  </a:schemeClr>
                </a:solidFill>
              </a:rPr>
              <a:t> of Western </a:t>
            </a:r>
            <a:r>
              <a:rPr lang="it-IT" sz="2000" b="1" i="1" dirty="0" err="1">
                <a:solidFill>
                  <a:schemeClr val="accent1">
                    <a:lumMod val="50000"/>
                  </a:schemeClr>
                </a:solidFill>
              </a:rPr>
              <a:t>Greece</a:t>
            </a:r>
            <a:endParaRPr lang="it-IT" sz="2000" b="1" i="1" dirty="0">
              <a:solidFill>
                <a:schemeClr val="accent1">
                  <a:lumMod val="50000"/>
                </a:schemeClr>
              </a:solidFill>
            </a:endParaRPr>
          </a:p>
          <a:p>
            <a:pPr>
              <a:spcAft>
                <a:spcPts val="600"/>
              </a:spcAft>
            </a:pPr>
            <a:r>
              <a:rPr lang="it-IT" sz="2000" b="1" i="1" dirty="0">
                <a:solidFill>
                  <a:schemeClr val="accent1">
                    <a:lumMod val="50000"/>
                  </a:schemeClr>
                </a:solidFill>
              </a:rPr>
              <a:t>Partner 3 </a:t>
            </a:r>
            <a:r>
              <a:rPr lang="it-IT" sz="2000" b="1" i="1" dirty="0" err="1">
                <a:solidFill>
                  <a:schemeClr val="accent1">
                    <a:lumMod val="50000"/>
                  </a:schemeClr>
                </a:solidFill>
              </a:rPr>
              <a:t>Region</a:t>
            </a:r>
            <a:r>
              <a:rPr lang="it-IT" sz="2000" b="1" i="1" dirty="0">
                <a:solidFill>
                  <a:schemeClr val="accent1">
                    <a:lumMod val="50000"/>
                  </a:schemeClr>
                </a:solidFill>
              </a:rPr>
              <a:t> of </a:t>
            </a:r>
            <a:r>
              <a:rPr lang="it-IT" sz="2000" b="1" i="1" dirty="0" err="1">
                <a:solidFill>
                  <a:schemeClr val="accent1">
                    <a:lumMod val="50000"/>
                  </a:schemeClr>
                </a:solidFill>
              </a:rPr>
              <a:t>Epirus</a:t>
            </a:r>
            <a:endParaRPr lang="it-IT" sz="2000" b="1" i="1" dirty="0">
              <a:solidFill>
                <a:schemeClr val="accent1">
                  <a:lumMod val="50000"/>
                </a:schemeClr>
              </a:solidFill>
            </a:endParaRPr>
          </a:p>
          <a:p>
            <a:pPr>
              <a:spcAft>
                <a:spcPts val="600"/>
              </a:spcAft>
            </a:pPr>
            <a:r>
              <a:rPr lang="it-IT" sz="2000" b="1" i="1" dirty="0">
                <a:solidFill>
                  <a:schemeClr val="accent1">
                    <a:lumMod val="50000"/>
                  </a:schemeClr>
                </a:solidFill>
              </a:rPr>
              <a:t>Partner 4 </a:t>
            </a:r>
            <a:r>
              <a:rPr lang="it-IT" sz="2000" b="1" i="1" dirty="0" err="1">
                <a:solidFill>
                  <a:schemeClr val="accent1">
                    <a:lumMod val="50000"/>
                  </a:schemeClr>
                </a:solidFill>
              </a:rPr>
              <a:t>Ionian</a:t>
            </a:r>
            <a:r>
              <a:rPr lang="it-IT" sz="2000" b="1" i="1" dirty="0">
                <a:solidFill>
                  <a:schemeClr val="accent1">
                    <a:lumMod val="50000"/>
                  </a:schemeClr>
                </a:solidFill>
              </a:rPr>
              <a:t> </a:t>
            </a:r>
            <a:r>
              <a:rPr lang="it-IT" sz="2000" b="1" i="1" dirty="0" err="1">
                <a:solidFill>
                  <a:schemeClr val="accent1">
                    <a:lumMod val="50000"/>
                  </a:schemeClr>
                </a:solidFill>
              </a:rPr>
              <a:t>University</a:t>
            </a:r>
            <a:r>
              <a:rPr lang="it-IT" sz="2000" b="1" i="1" dirty="0" smtClean="0">
                <a:solidFill>
                  <a:schemeClr val="accent1">
                    <a:lumMod val="50000"/>
                  </a:schemeClr>
                </a:solidFill>
              </a:rPr>
              <a:t>, </a:t>
            </a:r>
            <a:r>
              <a:rPr lang="it-IT" sz="2000" b="1" i="1" dirty="0" err="1" smtClean="0">
                <a:solidFill>
                  <a:schemeClr val="accent1">
                    <a:lumMod val="50000"/>
                  </a:schemeClr>
                </a:solidFill>
              </a:rPr>
              <a:t>Dept</a:t>
            </a:r>
            <a:r>
              <a:rPr lang="it-IT" sz="2000" b="1" i="1" dirty="0" smtClean="0">
                <a:solidFill>
                  <a:schemeClr val="accent1">
                    <a:lumMod val="50000"/>
                  </a:schemeClr>
                </a:solidFill>
              </a:rPr>
              <a:t>. of </a:t>
            </a:r>
            <a:r>
              <a:rPr lang="it-IT" sz="2000" b="1" i="1" dirty="0" err="1" smtClean="0">
                <a:solidFill>
                  <a:schemeClr val="accent1">
                    <a:lumMod val="50000"/>
                  </a:schemeClr>
                </a:solidFill>
              </a:rPr>
              <a:t>Informatics</a:t>
            </a:r>
            <a:r>
              <a:rPr lang="it-IT" sz="2000" b="1" i="1" dirty="0" smtClean="0">
                <a:solidFill>
                  <a:schemeClr val="accent1">
                    <a:lumMod val="50000"/>
                  </a:schemeClr>
                </a:solidFill>
              </a:rPr>
              <a:t> </a:t>
            </a:r>
            <a:endParaRPr lang="it-IT" sz="2000" b="1" i="1" dirty="0">
              <a:solidFill>
                <a:schemeClr val="accent1">
                  <a:lumMod val="50000"/>
                </a:schemeClr>
              </a:solidFill>
            </a:endParaRPr>
          </a:p>
          <a:p>
            <a:pPr>
              <a:spcAft>
                <a:spcPts val="600"/>
              </a:spcAft>
            </a:pPr>
            <a:r>
              <a:rPr lang="it-IT" sz="2000" b="1" i="1" dirty="0">
                <a:solidFill>
                  <a:schemeClr val="accent1">
                    <a:lumMod val="50000"/>
                  </a:schemeClr>
                </a:solidFill>
              </a:rPr>
              <a:t>Partner </a:t>
            </a:r>
            <a:r>
              <a:rPr lang="it-IT" sz="2000" b="1" i="1" dirty="0" smtClean="0">
                <a:solidFill>
                  <a:schemeClr val="accent1">
                    <a:lumMod val="50000"/>
                  </a:schemeClr>
                </a:solidFill>
              </a:rPr>
              <a:t>5 </a:t>
            </a:r>
            <a:r>
              <a:rPr lang="en-US" sz="2000" b="1" i="1" dirty="0">
                <a:solidFill>
                  <a:schemeClr val="accent1">
                    <a:lumMod val="50000"/>
                  </a:schemeClr>
                </a:solidFill>
              </a:rPr>
              <a:t>Technological Educational Institute Of </a:t>
            </a:r>
            <a:r>
              <a:rPr lang="en-US" sz="2000" b="1" i="1" dirty="0" smtClean="0">
                <a:solidFill>
                  <a:schemeClr val="accent1">
                    <a:lumMod val="50000"/>
                  </a:schemeClr>
                </a:solidFill>
              </a:rPr>
              <a:t>Epirus</a:t>
            </a:r>
            <a:endParaRPr lang="it-IT" sz="2000" b="1" i="1" dirty="0">
              <a:solidFill>
                <a:schemeClr val="accent1">
                  <a:lumMod val="50000"/>
                </a:schemeClr>
              </a:solidFill>
            </a:endParaRPr>
          </a:p>
          <a:p>
            <a:pPr>
              <a:spcAft>
                <a:spcPts val="600"/>
              </a:spcAft>
            </a:pPr>
            <a:r>
              <a:rPr lang="it-IT" sz="2000" b="1" i="1" dirty="0">
                <a:solidFill>
                  <a:schemeClr val="accent1">
                    <a:lumMod val="50000"/>
                  </a:schemeClr>
                </a:solidFill>
              </a:rPr>
              <a:t>Partner </a:t>
            </a:r>
            <a:r>
              <a:rPr lang="it-IT" sz="2000" b="1" i="1" dirty="0" smtClean="0">
                <a:solidFill>
                  <a:schemeClr val="accent1">
                    <a:lumMod val="50000"/>
                  </a:schemeClr>
                </a:solidFill>
              </a:rPr>
              <a:t>6 </a:t>
            </a:r>
            <a:r>
              <a:rPr lang="en-US" sz="2000" b="1" i="1" dirty="0">
                <a:solidFill>
                  <a:schemeClr val="accent1">
                    <a:lumMod val="50000"/>
                  </a:schemeClr>
                </a:solidFill>
              </a:rPr>
              <a:t>Apulia Region – Parks and Biodiversity Office</a:t>
            </a:r>
            <a:endParaRPr lang="it-IT" sz="2000" b="1" i="1" dirty="0">
              <a:solidFill>
                <a:schemeClr val="accent1">
                  <a:lumMod val="50000"/>
                </a:schemeClr>
              </a:solidFill>
            </a:endParaRPr>
          </a:p>
          <a:p>
            <a:pPr>
              <a:spcAft>
                <a:spcPts val="600"/>
              </a:spcAft>
            </a:pPr>
            <a:r>
              <a:rPr lang="it-IT" sz="2000" b="1" i="1" dirty="0">
                <a:solidFill>
                  <a:schemeClr val="accent1">
                    <a:lumMod val="50000"/>
                  </a:schemeClr>
                </a:solidFill>
              </a:rPr>
              <a:t>Partner 7 Province of Brindisi</a:t>
            </a:r>
          </a:p>
          <a:p>
            <a:pPr>
              <a:spcAft>
                <a:spcPts val="600"/>
              </a:spcAft>
            </a:pPr>
            <a:r>
              <a:rPr lang="it-IT" sz="2400" b="1" i="1" dirty="0">
                <a:solidFill>
                  <a:srgbClr val="002060"/>
                </a:solidFill>
              </a:rPr>
              <a:t>Partner </a:t>
            </a:r>
            <a:r>
              <a:rPr lang="it-IT" sz="2400" b="1" i="1" dirty="0" smtClean="0">
                <a:solidFill>
                  <a:srgbClr val="002060"/>
                </a:solidFill>
              </a:rPr>
              <a:t>8 </a:t>
            </a:r>
            <a:r>
              <a:rPr lang="en-US" sz="2400" b="1" i="1" dirty="0">
                <a:solidFill>
                  <a:srgbClr val="002060"/>
                </a:solidFill>
              </a:rPr>
              <a:t>University of </a:t>
            </a:r>
            <a:r>
              <a:rPr lang="en-US" sz="2400" b="1" i="1" dirty="0" err="1" smtClean="0">
                <a:solidFill>
                  <a:srgbClr val="002060"/>
                </a:solidFill>
              </a:rPr>
              <a:t>Salento</a:t>
            </a:r>
            <a:r>
              <a:rPr lang="en-US" sz="2400" b="1" i="1" dirty="0" smtClean="0">
                <a:solidFill>
                  <a:srgbClr val="002060"/>
                </a:solidFill>
              </a:rPr>
              <a:t>, Department </a:t>
            </a:r>
            <a:r>
              <a:rPr lang="en-US" sz="2400" b="1" i="1" dirty="0">
                <a:solidFill>
                  <a:srgbClr val="002060"/>
                </a:solidFill>
              </a:rPr>
              <a:t>of Biological and </a:t>
            </a:r>
            <a:r>
              <a:rPr lang="en-US" sz="2400" b="1" i="1" dirty="0" smtClean="0">
                <a:solidFill>
                  <a:srgbClr val="002060"/>
                </a:solidFill>
              </a:rPr>
              <a:t>					 Environmental </a:t>
            </a:r>
            <a:r>
              <a:rPr lang="en-US" sz="2400" b="1" i="1" dirty="0">
                <a:solidFill>
                  <a:srgbClr val="002060"/>
                </a:solidFill>
              </a:rPr>
              <a:t>Sciences and Technologies </a:t>
            </a:r>
            <a:r>
              <a:rPr lang="en-US" sz="2400" b="1" i="1" dirty="0" smtClean="0">
                <a:solidFill>
                  <a:srgbClr val="002060"/>
                </a:solidFill>
              </a:rPr>
              <a:t>(DiSTeBA)</a:t>
            </a:r>
            <a:endParaRPr lang="it-IT" sz="2400" b="1" i="1" dirty="0">
              <a:solidFill>
                <a:srgbClr val="002060"/>
              </a:solidFill>
            </a:endParaRPr>
          </a:p>
          <a:p>
            <a:pPr>
              <a:spcAft>
                <a:spcPts val="600"/>
              </a:spcAft>
            </a:pPr>
            <a:r>
              <a:rPr lang="it-IT" sz="2000" b="1" i="1" dirty="0">
                <a:solidFill>
                  <a:schemeClr val="accent1">
                    <a:lumMod val="50000"/>
                  </a:schemeClr>
                </a:solidFill>
              </a:rPr>
              <a:t>Partner 9 </a:t>
            </a:r>
            <a:r>
              <a:rPr lang="it-IT" sz="2000" b="1" i="1" dirty="0" err="1">
                <a:solidFill>
                  <a:schemeClr val="accent1">
                    <a:lumMod val="50000"/>
                  </a:schemeClr>
                </a:solidFill>
              </a:rPr>
              <a:t>Mediterranean</a:t>
            </a:r>
            <a:r>
              <a:rPr lang="it-IT" sz="2000" b="1" i="1" dirty="0">
                <a:solidFill>
                  <a:schemeClr val="accent1">
                    <a:lumMod val="50000"/>
                  </a:schemeClr>
                </a:solidFill>
              </a:rPr>
              <a:t> </a:t>
            </a:r>
            <a:r>
              <a:rPr lang="it-IT" sz="2000" b="1" i="1" dirty="0" err="1">
                <a:solidFill>
                  <a:schemeClr val="accent1">
                    <a:lumMod val="50000"/>
                  </a:schemeClr>
                </a:solidFill>
              </a:rPr>
              <a:t>Agronomic</a:t>
            </a:r>
            <a:r>
              <a:rPr lang="it-IT" sz="2000" b="1" i="1" dirty="0">
                <a:solidFill>
                  <a:schemeClr val="accent1">
                    <a:lumMod val="50000"/>
                  </a:schemeClr>
                </a:solidFill>
              </a:rPr>
              <a:t> </a:t>
            </a:r>
            <a:r>
              <a:rPr lang="it-IT" sz="2000" b="1" i="1" dirty="0" err="1">
                <a:solidFill>
                  <a:schemeClr val="accent1">
                    <a:lumMod val="50000"/>
                  </a:schemeClr>
                </a:solidFill>
              </a:rPr>
              <a:t>Institute</a:t>
            </a:r>
            <a:r>
              <a:rPr lang="it-IT" sz="2000" b="1" i="1" dirty="0">
                <a:solidFill>
                  <a:schemeClr val="accent1">
                    <a:lumMod val="50000"/>
                  </a:schemeClr>
                </a:solidFill>
              </a:rPr>
              <a:t> of Bari (MAIB)</a:t>
            </a:r>
          </a:p>
        </p:txBody>
      </p:sp>
    </p:spTree>
    <p:extLst>
      <p:ext uri="{BB962C8B-B14F-4D97-AF65-F5344CB8AC3E}">
        <p14:creationId xmlns:p14="http://schemas.microsoft.com/office/powerpoint/2010/main" val="34727187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magine 13" descr="Scuba-Diver-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8" y="0"/>
            <a:ext cx="1388533"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Immagine 10" descr="underwater.jpg"/>
          <p:cNvPicPr>
            <a:picLocks noChangeAspect="1"/>
          </p:cNvPicPr>
          <p:nvPr/>
        </p:nvPicPr>
        <p:blipFill>
          <a:blip r:embed="rId4">
            <a:extLst>
              <a:ext uri="{28A0092B-C50C-407E-A947-70E740481C1C}">
                <a14:useLocalDpi xmlns:a14="http://schemas.microsoft.com/office/drawing/2010/main" val="0"/>
              </a:ext>
            </a:extLst>
          </a:blip>
          <a:srcRect l="83333"/>
          <a:stretch>
            <a:fillRect/>
          </a:stretch>
        </p:blipFill>
        <p:spPr bwMode="auto">
          <a:xfrm>
            <a:off x="10572752" y="0"/>
            <a:ext cx="16192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ChangeArrowheads="1"/>
          </p:cNvSpPr>
          <p:nvPr/>
        </p:nvSpPr>
        <p:spPr bwMode="auto">
          <a:xfrm>
            <a:off x="265413" y="1676142"/>
            <a:ext cx="646006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buFontTx/>
              <a:buChar char="•"/>
              <a:tabLst>
                <a:tab pos="342900" algn="l"/>
                <a:tab pos="628650" algn="l"/>
                <a:tab pos="800100" algn="l"/>
              </a:tabLst>
            </a:pPr>
            <a:r>
              <a:rPr lang="en-GB" sz="1400" b="1" i="1" dirty="0" smtClean="0">
                <a:solidFill>
                  <a:srgbClr val="000000"/>
                </a:solidFill>
              </a:rPr>
              <a:t>Different steps:</a:t>
            </a:r>
            <a:endParaRPr lang="en-GB" sz="1400" b="1" i="1" dirty="0">
              <a:solidFill>
                <a:srgbClr val="000000"/>
              </a:solidFill>
            </a:endParaRPr>
          </a:p>
          <a:p>
            <a:pPr>
              <a:buFontTx/>
              <a:buChar char="•"/>
              <a:tabLst>
                <a:tab pos="342900" algn="l"/>
                <a:tab pos="628650" algn="l"/>
                <a:tab pos="800100" algn="l"/>
              </a:tabLst>
            </a:pPr>
            <a:endParaRPr lang="en-GB" sz="1400" dirty="0">
              <a:solidFill>
                <a:srgbClr val="000000"/>
              </a:solidFill>
            </a:endParaRPr>
          </a:p>
          <a:p>
            <a:pPr eaLnBrk="0" hangingPunct="0">
              <a:tabLst>
                <a:tab pos="342900" algn="l"/>
                <a:tab pos="628650" algn="l"/>
                <a:tab pos="800100" algn="l"/>
              </a:tabLst>
            </a:pPr>
            <a:r>
              <a:rPr lang="en-GB" sz="1400" dirty="0" smtClean="0">
                <a:solidFill>
                  <a:srgbClr val="000000"/>
                </a:solidFill>
              </a:rPr>
              <a:t>surveys </a:t>
            </a:r>
            <a:r>
              <a:rPr lang="en-GB" sz="1400" dirty="0">
                <a:solidFill>
                  <a:srgbClr val="000000"/>
                </a:solidFill>
              </a:rPr>
              <a:t>of the seabed: information regarding the distribution of habitats is often essential in order to identify potential areas of greatest interest for users (scuba divers</a:t>
            </a:r>
            <a:r>
              <a:rPr lang="en-GB" sz="1400" dirty="0" smtClean="0">
                <a:solidFill>
                  <a:srgbClr val="000000"/>
                </a:solidFill>
              </a:rPr>
              <a:t>) and people that are not used to dive. </a:t>
            </a:r>
            <a:endParaRPr lang="en-GB" sz="1400" dirty="0">
              <a:solidFill>
                <a:srgbClr val="000000"/>
              </a:solidFill>
            </a:endParaRPr>
          </a:p>
          <a:p>
            <a:pPr eaLnBrk="0" hangingPunct="0">
              <a:tabLst>
                <a:tab pos="342900" algn="l"/>
                <a:tab pos="628650" algn="l"/>
                <a:tab pos="800100" algn="l"/>
              </a:tabLst>
            </a:pPr>
            <a:endParaRPr lang="en-GB" sz="1400" dirty="0">
              <a:solidFill>
                <a:srgbClr val="000000"/>
              </a:solidFill>
            </a:endParaRPr>
          </a:p>
          <a:p>
            <a:pPr eaLnBrk="0" hangingPunct="0">
              <a:tabLst>
                <a:tab pos="342900" algn="l"/>
                <a:tab pos="628650" algn="l"/>
                <a:tab pos="800100" algn="l"/>
              </a:tabLst>
            </a:pPr>
            <a:endParaRPr lang="en-GB" sz="1400" dirty="0">
              <a:solidFill>
                <a:srgbClr val="000000"/>
              </a:solidFill>
            </a:endParaRPr>
          </a:p>
          <a:p>
            <a:pPr eaLnBrk="0" hangingPunct="0">
              <a:buFontTx/>
              <a:buChar char="•"/>
              <a:tabLst>
                <a:tab pos="342900" algn="l"/>
                <a:tab pos="628650" algn="l"/>
                <a:tab pos="800100" algn="l"/>
              </a:tabLst>
            </a:pPr>
            <a:r>
              <a:rPr lang="en-GB" sz="1400" b="1" i="1" dirty="0">
                <a:solidFill>
                  <a:srgbClr val="000000"/>
                </a:solidFill>
              </a:rPr>
              <a:t>Data </a:t>
            </a:r>
            <a:r>
              <a:rPr lang="en-GB" sz="1400" b="1" i="1" dirty="0" smtClean="0">
                <a:solidFill>
                  <a:srgbClr val="000000"/>
                </a:solidFill>
              </a:rPr>
              <a:t>collection by video:</a:t>
            </a:r>
            <a:endParaRPr lang="en-GB" sz="1400" b="1" i="1" dirty="0">
              <a:solidFill>
                <a:srgbClr val="000000"/>
              </a:solidFill>
            </a:endParaRPr>
          </a:p>
          <a:p>
            <a:pPr eaLnBrk="0" hangingPunct="0">
              <a:buFontTx/>
              <a:buChar char="•"/>
              <a:tabLst>
                <a:tab pos="342900" algn="l"/>
                <a:tab pos="628650" algn="l"/>
                <a:tab pos="800100" algn="l"/>
              </a:tabLst>
            </a:pPr>
            <a:endParaRPr lang="en-GB" sz="1400" b="1" dirty="0">
              <a:solidFill>
                <a:srgbClr val="000000"/>
              </a:solidFill>
            </a:endParaRPr>
          </a:p>
          <a:p>
            <a:pPr eaLnBrk="0" hangingPunct="0">
              <a:tabLst>
                <a:tab pos="342900" algn="l"/>
                <a:tab pos="628650" algn="l"/>
                <a:tab pos="800100" algn="l"/>
              </a:tabLst>
            </a:pPr>
            <a:r>
              <a:rPr lang="en-GB" sz="1400" dirty="0" smtClean="0">
                <a:solidFill>
                  <a:srgbClr val="000000"/>
                </a:solidFill>
              </a:rPr>
              <a:t>High definition videos will be carried out together with a detailed description of what the divers (or the people outside) can see along the trail. </a:t>
            </a:r>
            <a:endParaRPr lang="en-GB" sz="1400" dirty="0">
              <a:solidFill>
                <a:srgbClr val="000000"/>
              </a:solidFill>
            </a:endParaRPr>
          </a:p>
        </p:txBody>
      </p:sp>
      <p:pic>
        <p:nvPicPr>
          <p:cNvPr id="16389" name="Immagine 9" descr="Progettazione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9723" y="831437"/>
            <a:ext cx="2698751"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2"/>
          <p:cNvSpPr>
            <a:spLocks noChangeArrowheads="1"/>
          </p:cNvSpPr>
          <p:nvPr/>
        </p:nvSpPr>
        <p:spPr bwMode="auto">
          <a:xfrm>
            <a:off x="1200151" y="158106"/>
            <a:ext cx="8928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342900"/>
            <a:r>
              <a:rPr lang="en-GB" sz="2400" b="1" dirty="0" smtClean="0">
                <a:solidFill>
                  <a:srgbClr val="FF0000"/>
                </a:solidFill>
              </a:rPr>
              <a:t>Scuba diving trails for people of all ages</a:t>
            </a:r>
            <a:endParaRPr lang="en-GB" sz="2400" b="1" dirty="0">
              <a:solidFill>
                <a:srgbClr val="FF0000"/>
              </a:solidFill>
            </a:endParaRPr>
          </a:p>
        </p:txBody>
      </p:sp>
      <p:pic>
        <p:nvPicPr>
          <p:cNvPr id="16392" name="Immagin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40892" y="2781301"/>
            <a:ext cx="4100626" cy="219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439101" y="4555549"/>
            <a:ext cx="3613856" cy="2062103"/>
          </a:xfrm>
          <a:prstGeom prst="rect">
            <a:avLst/>
          </a:prstGeom>
          <a:noFill/>
        </p:spPr>
        <p:txBody>
          <a:bodyPr wrap="square" rtlCol="0">
            <a:spAutoFit/>
          </a:bodyPr>
          <a:lstStyle/>
          <a:p>
            <a:pPr eaLnBrk="0" hangingPunct="0">
              <a:tabLst>
                <a:tab pos="342900" algn="l"/>
                <a:tab pos="628650" algn="l"/>
                <a:tab pos="800100" algn="l"/>
              </a:tabLst>
            </a:pPr>
            <a:r>
              <a:rPr lang="it-IT" sz="1600" b="1" dirty="0" err="1" smtClean="0">
                <a:solidFill>
                  <a:srgbClr val="000000"/>
                </a:solidFill>
              </a:rPr>
              <a:t>Restitution</a:t>
            </a:r>
            <a:r>
              <a:rPr lang="it-IT" sz="1600" b="1" dirty="0" smtClean="0">
                <a:solidFill>
                  <a:srgbClr val="000000"/>
                </a:solidFill>
              </a:rPr>
              <a:t> to the public </a:t>
            </a:r>
          </a:p>
          <a:p>
            <a:pPr eaLnBrk="0" hangingPunct="0">
              <a:tabLst>
                <a:tab pos="342900" algn="l"/>
                <a:tab pos="628650" algn="l"/>
                <a:tab pos="800100" algn="l"/>
              </a:tabLst>
            </a:pPr>
            <a:r>
              <a:rPr lang="it-IT" sz="1600" dirty="0" err="1">
                <a:solidFill>
                  <a:srgbClr val="000000"/>
                </a:solidFill>
              </a:rPr>
              <a:t>w</a:t>
            </a:r>
            <a:r>
              <a:rPr lang="it-IT" sz="1600" dirty="0" err="1" smtClean="0">
                <a:solidFill>
                  <a:srgbClr val="000000"/>
                </a:solidFill>
              </a:rPr>
              <a:t>ithin</a:t>
            </a:r>
            <a:r>
              <a:rPr lang="it-IT" sz="1600" dirty="0" smtClean="0">
                <a:solidFill>
                  <a:srgbClr val="000000"/>
                </a:solidFill>
              </a:rPr>
              <a:t> the Marine </a:t>
            </a:r>
            <a:r>
              <a:rPr lang="it-IT" sz="1600" dirty="0" err="1" smtClean="0">
                <a:solidFill>
                  <a:srgbClr val="000000"/>
                </a:solidFill>
              </a:rPr>
              <a:t>Laboratory</a:t>
            </a:r>
            <a:r>
              <a:rPr lang="it-IT" sz="1600" dirty="0" smtClean="0">
                <a:solidFill>
                  <a:srgbClr val="000000"/>
                </a:solidFill>
              </a:rPr>
              <a:t> of Tricase the </a:t>
            </a:r>
            <a:r>
              <a:rPr lang="it-IT" sz="1600" dirty="0" err="1" smtClean="0">
                <a:solidFill>
                  <a:srgbClr val="000000"/>
                </a:solidFill>
              </a:rPr>
              <a:t>movies</a:t>
            </a:r>
            <a:r>
              <a:rPr lang="it-IT" sz="1600" dirty="0" smtClean="0">
                <a:solidFill>
                  <a:srgbClr val="000000"/>
                </a:solidFill>
              </a:rPr>
              <a:t> </a:t>
            </a:r>
            <a:r>
              <a:rPr lang="it-IT" sz="1600" dirty="0">
                <a:solidFill>
                  <a:srgbClr val="000000"/>
                </a:solidFill>
              </a:rPr>
              <a:t>of the </a:t>
            </a:r>
            <a:r>
              <a:rPr lang="it-IT" sz="1600" dirty="0" err="1">
                <a:solidFill>
                  <a:srgbClr val="000000"/>
                </a:solidFill>
              </a:rPr>
              <a:t>underwater</a:t>
            </a:r>
            <a:r>
              <a:rPr lang="it-IT" sz="1600" dirty="0">
                <a:solidFill>
                  <a:srgbClr val="000000"/>
                </a:solidFill>
              </a:rPr>
              <a:t> </a:t>
            </a:r>
            <a:r>
              <a:rPr lang="it-IT" sz="1600" dirty="0" err="1">
                <a:solidFill>
                  <a:srgbClr val="000000"/>
                </a:solidFill>
              </a:rPr>
              <a:t>trails</a:t>
            </a:r>
            <a:r>
              <a:rPr lang="it-IT" sz="1600" dirty="0">
                <a:solidFill>
                  <a:srgbClr val="000000"/>
                </a:solidFill>
              </a:rPr>
              <a:t> </a:t>
            </a:r>
            <a:r>
              <a:rPr lang="it-IT" sz="1600" dirty="0" err="1" smtClean="0">
                <a:solidFill>
                  <a:srgbClr val="000000"/>
                </a:solidFill>
              </a:rPr>
              <a:t>will</a:t>
            </a:r>
            <a:r>
              <a:rPr lang="it-IT" sz="1600" dirty="0" smtClean="0">
                <a:solidFill>
                  <a:srgbClr val="000000"/>
                </a:solidFill>
              </a:rPr>
              <a:t> be </a:t>
            </a:r>
            <a:r>
              <a:rPr lang="it-IT" sz="1600" dirty="0" err="1" smtClean="0">
                <a:solidFill>
                  <a:srgbClr val="000000"/>
                </a:solidFill>
              </a:rPr>
              <a:t>available</a:t>
            </a:r>
            <a:r>
              <a:rPr lang="it-IT" sz="1600" dirty="0" smtClean="0">
                <a:solidFill>
                  <a:srgbClr val="000000"/>
                </a:solidFill>
              </a:rPr>
              <a:t> so </a:t>
            </a:r>
            <a:r>
              <a:rPr lang="it-IT" sz="1600" dirty="0" err="1" smtClean="0">
                <a:solidFill>
                  <a:srgbClr val="000000"/>
                </a:solidFill>
              </a:rPr>
              <a:t>that</a:t>
            </a:r>
            <a:r>
              <a:rPr lang="it-IT" sz="1600" dirty="0" smtClean="0">
                <a:solidFill>
                  <a:srgbClr val="000000"/>
                </a:solidFill>
              </a:rPr>
              <a:t> </a:t>
            </a:r>
            <a:r>
              <a:rPr lang="it-IT" sz="1600" dirty="0" err="1" smtClean="0">
                <a:solidFill>
                  <a:srgbClr val="000000"/>
                </a:solidFill>
              </a:rPr>
              <a:t>people</a:t>
            </a:r>
            <a:r>
              <a:rPr lang="it-IT" sz="1600" dirty="0" smtClean="0">
                <a:solidFill>
                  <a:srgbClr val="000000"/>
                </a:solidFill>
              </a:rPr>
              <a:t> of </a:t>
            </a:r>
            <a:r>
              <a:rPr lang="it-IT" sz="1600" dirty="0" err="1" smtClean="0">
                <a:solidFill>
                  <a:srgbClr val="000000"/>
                </a:solidFill>
              </a:rPr>
              <a:t>all</a:t>
            </a:r>
            <a:r>
              <a:rPr lang="it-IT" sz="1600" dirty="0" smtClean="0">
                <a:solidFill>
                  <a:srgbClr val="000000"/>
                </a:solidFill>
              </a:rPr>
              <a:t> </a:t>
            </a:r>
            <a:r>
              <a:rPr lang="it-IT" sz="1600" dirty="0" err="1" smtClean="0">
                <a:solidFill>
                  <a:srgbClr val="000000"/>
                </a:solidFill>
              </a:rPr>
              <a:t>ages</a:t>
            </a:r>
            <a:r>
              <a:rPr lang="it-IT" sz="1600" dirty="0">
                <a:solidFill>
                  <a:srgbClr val="000000"/>
                </a:solidFill>
              </a:rPr>
              <a:t> </a:t>
            </a:r>
            <a:r>
              <a:rPr lang="it-IT" sz="1600" dirty="0" smtClean="0">
                <a:solidFill>
                  <a:srgbClr val="000000"/>
                </a:solidFill>
              </a:rPr>
              <a:t>can </a:t>
            </a:r>
            <a:r>
              <a:rPr lang="it-IT" sz="1600" dirty="0" err="1" smtClean="0">
                <a:solidFill>
                  <a:srgbClr val="000000"/>
                </a:solidFill>
              </a:rPr>
              <a:t>follow</a:t>
            </a:r>
            <a:r>
              <a:rPr lang="it-IT" sz="1600" dirty="0" smtClean="0">
                <a:solidFill>
                  <a:srgbClr val="000000"/>
                </a:solidFill>
              </a:rPr>
              <a:t> and </a:t>
            </a:r>
            <a:r>
              <a:rPr lang="it-IT" sz="1600" dirty="0" err="1" smtClean="0">
                <a:solidFill>
                  <a:srgbClr val="000000"/>
                </a:solidFill>
              </a:rPr>
              <a:t>understand</a:t>
            </a:r>
            <a:r>
              <a:rPr lang="it-IT" sz="1600" dirty="0" smtClean="0">
                <a:solidFill>
                  <a:srgbClr val="000000"/>
                </a:solidFill>
              </a:rPr>
              <a:t> the </a:t>
            </a:r>
            <a:r>
              <a:rPr lang="it-IT" sz="1600" dirty="0" err="1" smtClean="0">
                <a:solidFill>
                  <a:srgbClr val="000000"/>
                </a:solidFill>
              </a:rPr>
              <a:t>importance</a:t>
            </a:r>
            <a:r>
              <a:rPr lang="it-IT" sz="1600" dirty="0" smtClean="0">
                <a:solidFill>
                  <a:srgbClr val="000000"/>
                </a:solidFill>
              </a:rPr>
              <a:t> and the beauty of marine </a:t>
            </a:r>
            <a:r>
              <a:rPr lang="it-IT" sz="1600" dirty="0" err="1" smtClean="0">
                <a:solidFill>
                  <a:srgbClr val="000000"/>
                </a:solidFill>
              </a:rPr>
              <a:t>biodiversity</a:t>
            </a:r>
            <a:r>
              <a:rPr lang="it-IT" sz="1600" dirty="0" smtClean="0">
                <a:solidFill>
                  <a:srgbClr val="000000"/>
                </a:solidFill>
              </a:rPr>
              <a:t>.</a:t>
            </a:r>
          </a:p>
          <a:p>
            <a:pPr eaLnBrk="0" hangingPunct="0">
              <a:tabLst>
                <a:tab pos="342900" algn="l"/>
                <a:tab pos="628650" algn="l"/>
                <a:tab pos="800100" algn="l"/>
              </a:tabLst>
            </a:pPr>
            <a:endParaRPr lang="it-IT" sz="1600" dirty="0">
              <a:solidFill>
                <a:srgbClr val="000000"/>
              </a:solidFill>
            </a:endParaRPr>
          </a:p>
        </p:txBody>
      </p:sp>
      <p:pic>
        <p:nvPicPr>
          <p:cNvPr id="3" name="Immagine 2" descr="skd188257sdc.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2481" y="4973861"/>
            <a:ext cx="2034172" cy="1884139"/>
          </a:xfrm>
          <a:prstGeom prst="rect">
            <a:avLst/>
          </a:prstGeom>
        </p:spPr>
      </p:pic>
    </p:spTree>
    <p:extLst>
      <p:ext uri="{BB962C8B-B14F-4D97-AF65-F5344CB8AC3E}">
        <p14:creationId xmlns:p14="http://schemas.microsoft.com/office/powerpoint/2010/main" val="4211192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964502" y="428501"/>
            <a:ext cx="10026440" cy="1082828"/>
            <a:chOff x="964502" y="251393"/>
            <a:chExt cx="10026440" cy="1082828"/>
          </a:xfrm>
        </p:grpSpPr>
        <p:pic>
          <p:nvPicPr>
            <p:cNvPr id="5" name="Picture 2" descr="http://www.ecogym.it/image/logo_unisalento_lun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851" y="251393"/>
              <a:ext cx="2387397" cy="7625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dmod.eu/intersocial/images/transparent-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7128" y="261911"/>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csm.br.it/documenti/rassegnastampa/Grecia-Ital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8638" y="380375"/>
            <a:ext cx="7055637" cy="6147056"/>
          </a:xfrm>
          <a:prstGeom prst="rect">
            <a:avLst/>
          </a:prstGeom>
        </p:spPr>
      </p:pic>
      <p:pic>
        <p:nvPicPr>
          <p:cNvPr id="1026" name="Picture 2" descr="http://www.footballa45giri.it/wp-content/uploads/2012/12/salento-mappa-cartin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829" y="2764344"/>
            <a:ext cx="2678329" cy="297532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ttore 2 9"/>
          <p:cNvCxnSpPr/>
          <p:nvPr/>
        </p:nvCxnSpPr>
        <p:spPr>
          <a:xfrm flipH="1">
            <a:off x="2181726" y="3866147"/>
            <a:ext cx="3753854" cy="946485"/>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Titolo 1"/>
          <p:cNvSpPr>
            <a:spLocks noGrp="1"/>
          </p:cNvSpPr>
          <p:nvPr>
            <p:ph type="title"/>
          </p:nvPr>
        </p:nvSpPr>
        <p:spPr>
          <a:xfrm>
            <a:off x="577943" y="1409700"/>
            <a:ext cx="8596668" cy="1320800"/>
          </a:xfrm>
        </p:spPr>
        <p:txBody>
          <a:bodyPr/>
          <a:lstStyle/>
          <a:p>
            <a:r>
              <a:rPr lang="it-IT" dirty="0" smtClean="0"/>
              <a:t>New Marine </a:t>
            </a:r>
            <a:r>
              <a:rPr lang="it-IT" dirty="0" err="1" smtClean="0"/>
              <a:t>Laboratory</a:t>
            </a:r>
            <a:r>
              <a:rPr lang="it-IT" dirty="0" smtClean="0"/>
              <a:t> in Tricase Porto</a:t>
            </a:r>
            <a:endParaRPr lang="it-IT" dirty="0"/>
          </a:p>
        </p:txBody>
      </p:sp>
    </p:spTree>
    <p:extLst>
      <p:ext uri="{BB962C8B-B14F-4D97-AF65-F5344CB8AC3E}">
        <p14:creationId xmlns:p14="http://schemas.microsoft.com/office/powerpoint/2010/main" val="55602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7943" y="355600"/>
            <a:ext cx="8596668" cy="1320800"/>
          </a:xfrm>
        </p:spPr>
        <p:txBody>
          <a:bodyPr/>
          <a:lstStyle/>
          <a:p>
            <a:r>
              <a:rPr lang="it-IT" dirty="0" smtClean="0"/>
              <a:t>The Marine Lab: </a:t>
            </a:r>
            <a:r>
              <a:rPr lang="it-IT" dirty="0" err="1" smtClean="0"/>
              <a:t>research</a:t>
            </a:r>
            <a:r>
              <a:rPr lang="it-IT" dirty="0" smtClean="0"/>
              <a:t>, </a:t>
            </a:r>
            <a:r>
              <a:rPr lang="it-IT" dirty="0" err="1" smtClean="0"/>
              <a:t>teaching</a:t>
            </a:r>
            <a:r>
              <a:rPr lang="it-IT" dirty="0" smtClean="0"/>
              <a:t> and </a:t>
            </a:r>
            <a:r>
              <a:rPr lang="it-IT" dirty="0" err="1" smtClean="0"/>
              <a:t>outreach</a:t>
            </a:r>
            <a:endParaRPr lang="it-IT" dirty="0"/>
          </a:p>
        </p:txBody>
      </p:sp>
      <p:pic>
        <p:nvPicPr>
          <p:cNvPr id="4" name="Segnaposto contenuto 3" descr="IMG_3514.jpeg"/>
          <p:cNvPicPr>
            <a:picLocks noGrp="1" noChangeAspect="1"/>
          </p:cNvPicPr>
          <p:nvPr>
            <p:ph idx="1"/>
          </p:nvPr>
        </p:nvPicPr>
        <p:blipFill>
          <a:blip r:embed="rId2">
            <a:extLst>
              <a:ext uri="{28A0092B-C50C-407E-A947-70E740481C1C}">
                <a14:useLocalDpi xmlns:a14="http://schemas.microsoft.com/office/drawing/2010/main" val="0"/>
              </a:ext>
            </a:extLst>
          </a:blip>
          <a:srcRect t="19804" b="19804"/>
          <a:stretch>
            <a:fillRect/>
          </a:stretch>
        </p:blipFill>
        <p:spPr>
          <a:xfrm>
            <a:off x="4257128" y="2005981"/>
            <a:ext cx="7934872" cy="3582020"/>
          </a:xfrm>
        </p:spPr>
      </p:pic>
      <p:pic>
        <p:nvPicPr>
          <p:cNvPr id="5" name="Immagine 4" descr="IMG_019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65" y="1827696"/>
            <a:ext cx="4069522" cy="4069522"/>
          </a:xfrm>
          <a:prstGeom prst="rect">
            <a:avLst/>
          </a:prstGeom>
        </p:spPr>
      </p:pic>
      <p:sp>
        <p:nvSpPr>
          <p:cNvPr id="6" name="CasellaDiTesto 5"/>
          <p:cNvSpPr txBox="1"/>
          <p:nvPr/>
        </p:nvSpPr>
        <p:spPr>
          <a:xfrm>
            <a:off x="541129" y="6151217"/>
            <a:ext cx="9353828" cy="646331"/>
          </a:xfrm>
          <a:prstGeom prst="rect">
            <a:avLst/>
          </a:prstGeom>
          <a:noFill/>
        </p:spPr>
        <p:txBody>
          <a:bodyPr wrap="square" rtlCol="0">
            <a:spAutoFit/>
          </a:bodyPr>
          <a:lstStyle/>
          <a:p>
            <a:r>
              <a:rPr lang="it-IT" dirty="0" smtClean="0"/>
              <a:t>An </a:t>
            </a:r>
            <a:r>
              <a:rPr lang="it-IT" dirty="0" err="1" smtClean="0"/>
              <a:t>incredible</a:t>
            </a:r>
            <a:r>
              <a:rPr lang="it-IT" dirty="0" smtClean="0"/>
              <a:t> </a:t>
            </a:r>
            <a:r>
              <a:rPr lang="it-IT" dirty="0" err="1" smtClean="0"/>
              <a:t>opportunity</a:t>
            </a:r>
            <a:r>
              <a:rPr lang="it-IT" dirty="0" smtClean="0"/>
              <a:t> to </a:t>
            </a:r>
            <a:r>
              <a:rPr lang="it-IT" dirty="0" err="1" smtClean="0"/>
              <a:t>increase</a:t>
            </a:r>
            <a:r>
              <a:rPr lang="it-IT" dirty="0" smtClean="0"/>
              <a:t> and transfer the </a:t>
            </a:r>
            <a:r>
              <a:rPr lang="it-IT" dirty="0" err="1" smtClean="0"/>
              <a:t>scientific</a:t>
            </a:r>
            <a:r>
              <a:rPr lang="it-IT" dirty="0" smtClean="0"/>
              <a:t> information from the </a:t>
            </a:r>
            <a:r>
              <a:rPr lang="it-IT" dirty="0" err="1" smtClean="0"/>
              <a:t>researches</a:t>
            </a:r>
            <a:r>
              <a:rPr lang="it-IT" dirty="0" smtClean="0"/>
              <a:t> to the public  </a:t>
            </a:r>
            <a:endParaRPr lang="it-IT" dirty="0"/>
          </a:p>
        </p:txBody>
      </p:sp>
    </p:spTree>
    <p:extLst>
      <p:ext uri="{BB962C8B-B14F-4D97-AF65-F5344CB8AC3E}">
        <p14:creationId xmlns:p14="http://schemas.microsoft.com/office/powerpoint/2010/main" val="2726337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83656" y="2030803"/>
            <a:ext cx="6573472" cy="1320800"/>
          </a:xfrm>
        </p:spPr>
        <p:txBody>
          <a:bodyPr/>
          <a:lstStyle/>
          <a:p>
            <a:pPr algn="ctr"/>
            <a:r>
              <a:rPr lang="it-IT" b="1" i="1" dirty="0" err="1" smtClean="0"/>
              <a:t>Thank</a:t>
            </a:r>
            <a:r>
              <a:rPr lang="it-IT" b="1" i="1" dirty="0" smtClean="0"/>
              <a:t> </a:t>
            </a:r>
            <a:r>
              <a:rPr lang="it-IT" b="1" i="1" dirty="0" err="1" smtClean="0"/>
              <a:t>you</a:t>
            </a:r>
            <a:r>
              <a:rPr lang="it-IT" b="1" i="1" dirty="0" smtClean="0"/>
              <a:t>!</a:t>
            </a:r>
            <a:endParaRPr lang="it-IT" b="1" i="1" dirty="0"/>
          </a:p>
        </p:txBody>
      </p:sp>
      <p:grpSp>
        <p:nvGrpSpPr>
          <p:cNvPr id="4" name="Gruppo 3"/>
          <p:cNvGrpSpPr/>
          <p:nvPr/>
        </p:nvGrpSpPr>
        <p:grpSpPr>
          <a:xfrm>
            <a:off x="964502" y="748763"/>
            <a:ext cx="10026440" cy="1082828"/>
            <a:chOff x="964502" y="251393"/>
            <a:chExt cx="10026440" cy="1082828"/>
          </a:xfrm>
        </p:grpSpPr>
        <p:pic>
          <p:nvPicPr>
            <p:cNvPr id="5" name="Picture 2" descr="http://www.ecogym.it/image/logo_unisalento_lun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851" y="251393"/>
              <a:ext cx="2387397" cy="7625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dmod.eu/intersocial/images/transparent-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7128" y="261911"/>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csm.br.it/documenti/rassegnastampa/Grecia-Ital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6842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o 15"/>
          <p:cNvGrpSpPr/>
          <p:nvPr/>
        </p:nvGrpSpPr>
        <p:grpSpPr>
          <a:xfrm>
            <a:off x="964502" y="53303"/>
            <a:ext cx="10026440" cy="1082828"/>
            <a:chOff x="964502" y="251393"/>
            <a:chExt cx="10026440" cy="1082828"/>
          </a:xfrm>
        </p:grpSpPr>
        <p:pic>
          <p:nvPicPr>
            <p:cNvPr id="17" name="Picture 2" descr="http://www.ecogym.it/image/logo_unisalento_lun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851" y="251393"/>
              <a:ext cx="2387397" cy="7625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dmod.eu/intersocial/images/transparent-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7128" y="261911"/>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www.csm.br.it/documenti/rassegnastampa/Grecia-Ital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olo 4"/>
          <p:cNvSpPr txBox="1">
            <a:spLocks/>
          </p:cNvSpPr>
          <p:nvPr/>
        </p:nvSpPr>
        <p:spPr>
          <a:xfrm>
            <a:off x="692189" y="994004"/>
            <a:ext cx="9787944"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3200" b="1" i="1" dirty="0">
                <a:solidFill>
                  <a:schemeClr val="accent1">
                    <a:lumMod val="50000"/>
                  </a:schemeClr>
                </a:solidFill>
                <a:latin typeface="+mn-lt"/>
                <a:ea typeface="+mn-ea"/>
                <a:cs typeface="+mn-cs"/>
              </a:rPr>
              <a:t>Partner 8 </a:t>
            </a:r>
            <a:br>
              <a:rPr lang="it-IT" sz="3200" b="1" i="1" dirty="0">
                <a:solidFill>
                  <a:schemeClr val="accent1">
                    <a:lumMod val="50000"/>
                  </a:schemeClr>
                </a:solidFill>
                <a:latin typeface="+mn-lt"/>
                <a:ea typeface="+mn-ea"/>
                <a:cs typeface="+mn-cs"/>
              </a:rPr>
            </a:br>
            <a:r>
              <a:rPr lang="it-IT" sz="3200" b="1" i="1" dirty="0" err="1">
                <a:solidFill>
                  <a:schemeClr val="accent1">
                    <a:lumMod val="50000"/>
                  </a:schemeClr>
                </a:solidFill>
                <a:latin typeface="+mn-lt"/>
                <a:ea typeface="+mn-ea"/>
                <a:cs typeface="+mn-cs"/>
              </a:rPr>
              <a:t>University</a:t>
            </a:r>
            <a:r>
              <a:rPr lang="it-IT" sz="3200" b="1" i="1" dirty="0">
                <a:solidFill>
                  <a:schemeClr val="accent1">
                    <a:lumMod val="50000"/>
                  </a:schemeClr>
                </a:solidFill>
                <a:latin typeface="+mn-lt"/>
                <a:ea typeface="+mn-ea"/>
                <a:cs typeface="+mn-cs"/>
              </a:rPr>
              <a:t> of </a:t>
            </a:r>
            <a:r>
              <a:rPr lang="it-IT" sz="3200" b="1" i="1" dirty="0" smtClean="0">
                <a:solidFill>
                  <a:schemeClr val="accent1">
                    <a:lumMod val="50000"/>
                  </a:schemeClr>
                </a:solidFill>
                <a:latin typeface="+mn-lt"/>
                <a:ea typeface="+mn-ea"/>
                <a:cs typeface="+mn-cs"/>
              </a:rPr>
              <a:t>Salento </a:t>
            </a:r>
            <a:r>
              <a:rPr lang="en-US" sz="3200" b="1" i="1" dirty="0">
                <a:solidFill>
                  <a:schemeClr val="accent1">
                    <a:lumMod val="50000"/>
                  </a:schemeClr>
                </a:solidFill>
                <a:latin typeface="+mn-lt"/>
                <a:ea typeface="+mn-ea"/>
                <a:cs typeface="+mn-cs"/>
              </a:rPr>
              <a:t>(DiSTeBA)</a:t>
            </a:r>
            <a:r>
              <a:rPr lang="it-IT" sz="3200" b="1" i="1" dirty="0">
                <a:solidFill>
                  <a:schemeClr val="accent1">
                    <a:lumMod val="50000"/>
                  </a:schemeClr>
                </a:solidFill>
                <a:latin typeface="+mn-lt"/>
                <a:ea typeface="+mn-ea"/>
                <a:cs typeface="+mn-cs"/>
              </a:rPr>
              <a:t/>
            </a:r>
            <a:br>
              <a:rPr lang="it-IT" sz="3200" b="1" i="1" dirty="0">
                <a:solidFill>
                  <a:schemeClr val="accent1">
                    <a:lumMod val="50000"/>
                  </a:schemeClr>
                </a:solidFill>
                <a:latin typeface="+mn-lt"/>
                <a:ea typeface="+mn-ea"/>
                <a:cs typeface="+mn-cs"/>
              </a:rPr>
            </a:br>
            <a:endParaRPr lang="it-IT" sz="3200" b="1" i="1" dirty="0">
              <a:solidFill>
                <a:schemeClr val="accent1">
                  <a:lumMod val="50000"/>
                </a:schemeClr>
              </a:solidFill>
              <a:latin typeface="+mn-lt"/>
              <a:ea typeface="+mn-ea"/>
              <a:cs typeface="+mn-cs"/>
            </a:endParaRPr>
          </a:p>
        </p:txBody>
      </p:sp>
      <p:grpSp>
        <p:nvGrpSpPr>
          <p:cNvPr id="26" name="Gruppo 25"/>
          <p:cNvGrpSpPr/>
          <p:nvPr/>
        </p:nvGrpSpPr>
        <p:grpSpPr>
          <a:xfrm>
            <a:off x="296786" y="2735879"/>
            <a:ext cx="4264747" cy="3469368"/>
            <a:chOff x="487787" y="2742750"/>
            <a:chExt cx="4264747" cy="3469368"/>
          </a:xfrm>
        </p:grpSpPr>
        <p:pic>
          <p:nvPicPr>
            <p:cNvPr id="3" name="Immagine 2"/>
            <p:cNvPicPr>
              <a:picLocks noChangeAspect="1"/>
            </p:cNvPicPr>
            <p:nvPr/>
          </p:nvPicPr>
          <p:blipFill>
            <a:blip r:embed="rId5"/>
            <a:stretch>
              <a:fillRect/>
            </a:stretch>
          </p:blipFill>
          <p:spPr>
            <a:xfrm>
              <a:off x="487787" y="2742750"/>
              <a:ext cx="4264747" cy="3469368"/>
            </a:xfrm>
            <a:prstGeom prst="rect">
              <a:avLst/>
            </a:prstGeom>
          </p:spPr>
        </p:pic>
        <p:sp>
          <p:nvSpPr>
            <p:cNvPr id="4" name="CasellaDiTesto 3"/>
            <p:cNvSpPr txBox="1"/>
            <p:nvPr/>
          </p:nvSpPr>
          <p:spPr>
            <a:xfrm>
              <a:off x="2919556" y="4765630"/>
              <a:ext cx="921330" cy="369332"/>
            </a:xfrm>
            <a:prstGeom prst="rect">
              <a:avLst/>
            </a:prstGeom>
            <a:noFill/>
          </p:spPr>
          <p:txBody>
            <a:bodyPr wrap="square" rtlCol="0">
              <a:spAutoFit/>
            </a:bodyPr>
            <a:lstStyle/>
            <a:p>
              <a:r>
                <a:rPr lang="it-IT" b="1" dirty="0" smtClean="0">
                  <a:solidFill>
                    <a:srgbClr val="FF0000"/>
                  </a:solidFill>
                </a:rPr>
                <a:t>LECCE</a:t>
              </a:r>
              <a:endParaRPr lang="it-IT" b="1" dirty="0">
                <a:solidFill>
                  <a:srgbClr val="FF0000"/>
                </a:solidFill>
              </a:endParaRPr>
            </a:p>
          </p:txBody>
        </p:sp>
        <p:sp>
          <p:nvSpPr>
            <p:cNvPr id="6" name="Ovale 5"/>
            <p:cNvSpPr/>
            <p:nvPr/>
          </p:nvSpPr>
          <p:spPr>
            <a:xfrm>
              <a:off x="3271729" y="4777353"/>
              <a:ext cx="58752" cy="502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0" name="Rectangle 12"/>
          <p:cNvSpPr>
            <a:spLocks noChangeArrowheads="1"/>
          </p:cNvSpPr>
          <p:nvPr/>
        </p:nvSpPr>
        <p:spPr bwMode="auto">
          <a:xfrm>
            <a:off x="4839296" y="2462781"/>
            <a:ext cx="6968437"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sz="1600" b="1" i="1" dirty="0"/>
              <a:t>ECOLOGY UNIT (DiSTeBA)</a:t>
            </a:r>
          </a:p>
          <a:p>
            <a:pPr lvl="0" eaLnBrk="0" hangingPunct="0"/>
            <a:r>
              <a:rPr lang="en-US" sz="1600" b="1" i="1" dirty="0"/>
              <a:t>The Ecology Unit of the University of </a:t>
            </a:r>
            <a:r>
              <a:rPr lang="en-US" sz="1600" b="1" i="1" dirty="0" err="1"/>
              <a:t>Salento</a:t>
            </a:r>
            <a:r>
              <a:rPr lang="en-US" sz="1600" b="1" i="1" dirty="0"/>
              <a:t> develops experimental researches on aquatic ecosystems (freshwater - transitional - marine) focusing on biodiversity architecture and organization in relation with ecosystem functions and properties, including </a:t>
            </a:r>
            <a:r>
              <a:rPr lang="en-US" sz="1600" b="1" i="1" dirty="0" err="1" smtClean="0"/>
              <a:t>biomonitoring</a:t>
            </a:r>
            <a:r>
              <a:rPr lang="en-US" sz="1600" b="1" i="1" dirty="0" smtClean="0"/>
              <a:t>. </a:t>
            </a:r>
            <a:r>
              <a:rPr lang="en-US" sz="1600" b="1" i="1" dirty="0"/>
              <a:t>The areas of </a:t>
            </a:r>
            <a:r>
              <a:rPr lang="en-US" sz="1600" b="1" i="1" dirty="0" smtClean="0"/>
              <a:t>interests</a:t>
            </a:r>
            <a:r>
              <a:rPr lang="en-US" sz="1600" b="1" i="1" dirty="0"/>
              <a:t> </a:t>
            </a:r>
            <a:r>
              <a:rPr lang="en-US" sz="1600" b="1" i="1" dirty="0" smtClean="0"/>
              <a:t>cover </a:t>
            </a:r>
            <a:r>
              <a:rPr lang="en-US" sz="1600" b="1" i="1" dirty="0"/>
              <a:t>the span from addressing individual level and processes to decoding patterns and processes, allowing to give basic knowledge to ecosystem management, spatial planning and scenarios in the context of climate </a:t>
            </a:r>
            <a:r>
              <a:rPr lang="en-US" sz="1600" b="1" i="1" dirty="0" smtClean="0"/>
              <a:t>changes and biodiversity conservation. </a:t>
            </a:r>
            <a:endParaRPr lang="en-US" sz="1600" b="1" i="1" dirty="0"/>
          </a:p>
          <a:p>
            <a:pPr lvl="0" eaLnBrk="0" hangingPunct="0"/>
            <a:r>
              <a:rPr lang="en-US" sz="1600" b="1" i="1" dirty="0"/>
              <a:t>All staff and more information at </a:t>
            </a:r>
            <a:r>
              <a:rPr lang="en-US" sz="1600" b="1" i="1" dirty="0">
                <a:solidFill>
                  <a:srgbClr val="002060"/>
                </a:solidFill>
              </a:rPr>
              <a:t>www.ecology-unit.unisalento.it</a:t>
            </a:r>
            <a:r>
              <a:rPr lang="en-US" sz="1600" b="1" i="1" dirty="0"/>
              <a:t> </a:t>
            </a:r>
            <a:r>
              <a:rPr lang="it-IT" sz="1600" b="1" i="1" dirty="0">
                <a:hlinkClick r:id="rId6"/>
              </a:rPr>
              <a:t/>
            </a:r>
            <a:br>
              <a:rPr lang="it-IT" sz="1600" b="1" i="1" dirty="0">
                <a:hlinkClick r:id="rId6"/>
              </a:rPr>
            </a:br>
            <a:endParaRPr lang="it-IT" sz="1600" b="1" i="1" dirty="0"/>
          </a:p>
        </p:txBody>
      </p:sp>
      <p:pic>
        <p:nvPicPr>
          <p:cNvPr id="21" name="Picture 13" descr="http://www.ecology-unit.unisalento.it/Portals/0/Images/projects/01_LW_2.jpg">
            <a:hlinkClick r:id="rId6"/>
          </p:cNvPr>
          <p:cNvPicPr>
            <a:picLocks noChangeAspect="1" noChangeArrowheads="1"/>
          </p:cNvPicPr>
          <p:nvPr/>
        </p:nvPicPr>
        <p:blipFill>
          <a:blip r:embed="rId7" cstate="print"/>
          <a:srcRect/>
          <a:stretch>
            <a:fillRect/>
          </a:stretch>
        </p:blipFill>
        <p:spPr bwMode="auto">
          <a:xfrm>
            <a:off x="5510223" y="5649088"/>
            <a:ext cx="1056186" cy="1210068"/>
          </a:xfrm>
          <a:prstGeom prst="rect">
            <a:avLst/>
          </a:prstGeom>
          <a:noFill/>
        </p:spPr>
      </p:pic>
      <p:pic>
        <p:nvPicPr>
          <p:cNvPr id="22" name="Picture 14" descr="http://www.ecology-unit.unisalento.it/Portals/0/Images/projects/01_WISER.jpg">
            <a:hlinkClick r:id="rId8"/>
          </p:cNvPr>
          <p:cNvPicPr>
            <a:picLocks noChangeAspect="1" noChangeArrowheads="1"/>
          </p:cNvPicPr>
          <p:nvPr/>
        </p:nvPicPr>
        <p:blipFill>
          <a:blip r:embed="rId9" cstate="print"/>
          <a:srcRect/>
          <a:stretch>
            <a:fillRect/>
          </a:stretch>
        </p:blipFill>
        <p:spPr bwMode="auto">
          <a:xfrm>
            <a:off x="6796108" y="5655113"/>
            <a:ext cx="1056178" cy="1204043"/>
          </a:xfrm>
          <a:prstGeom prst="rect">
            <a:avLst/>
          </a:prstGeom>
          <a:noFill/>
        </p:spPr>
      </p:pic>
      <p:pic>
        <p:nvPicPr>
          <p:cNvPr id="23" name="Picture 17" descr="http://www.ecology-unit.unisalento.it/Portals/0/Images/projects/01_TWRefe.jpg"/>
          <p:cNvPicPr>
            <a:picLocks noChangeAspect="1" noChangeArrowheads="1"/>
          </p:cNvPicPr>
          <p:nvPr/>
        </p:nvPicPr>
        <p:blipFill>
          <a:blip r:embed="rId10" cstate="print"/>
          <a:srcRect/>
          <a:stretch>
            <a:fillRect/>
          </a:stretch>
        </p:blipFill>
        <p:spPr bwMode="auto">
          <a:xfrm>
            <a:off x="8091562" y="5657746"/>
            <a:ext cx="1049282" cy="1204211"/>
          </a:xfrm>
          <a:prstGeom prst="rect">
            <a:avLst/>
          </a:prstGeom>
          <a:noFill/>
        </p:spPr>
      </p:pic>
      <p:pic>
        <p:nvPicPr>
          <p:cNvPr id="24" name="Picture 19" descr="http://www.ecology-unit.unisalento.it/Portals/0/img_riverNET.jpg"/>
          <p:cNvPicPr>
            <a:picLocks noChangeAspect="1" noChangeArrowheads="1"/>
          </p:cNvPicPr>
          <p:nvPr/>
        </p:nvPicPr>
        <p:blipFill>
          <a:blip r:embed="rId11" cstate="print"/>
          <a:srcRect/>
          <a:stretch>
            <a:fillRect/>
          </a:stretch>
        </p:blipFill>
        <p:spPr bwMode="auto">
          <a:xfrm>
            <a:off x="9361720" y="5669459"/>
            <a:ext cx="1045033" cy="1204211"/>
          </a:xfrm>
          <a:prstGeom prst="rect">
            <a:avLst/>
          </a:prstGeom>
          <a:noFill/>
        </p:spPr>
      </p:pic>
    </p:spTree>
    <p:extLst>
      <p:ext uri="{BB962C8B-B14F-4D97-AF65-F5344CB8AC3E}">
        <p14:creationId xmlns:p14="http://schemas.microsoft.com/office/powerpoint/2010/main" val="40393411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215" y="1339331"/>
            <a:ext cx="8596668" cy="682171"/>
          </a:xfrm>
        </p:spPr>
        <p:txBody>
          <a:bodyPr>
            <a:normAutofit/>
          </a:bodyPr>
          <a:lstStyle/>
          <a:p>
            <a:pPr algn="ctr"/>
            <a:r>
              <a:rPr lang="it-IT" b="1" i="1" dirty="0" err="1">
                <a:solidFill>
                  <a:schemeClr val="accent1">
                    <a:lumMod val="50000"/>
                  </a:schemeClr>
                </a:solidFill>
                <a:latin typeface="+mn-lt"/>
                <a:ea typeface="+mn-ea"/>
                <a:cs typeface="+mn-cs"/>
              </a:rPr>
              <a:t>Key</a:t>
            </a:r>
            <a:r>
              <a:rPr lang="it-IT" b="1" i="1" dirty="0">
                <a:solidFill>
                  <a:schemeClr val="accent1">
                    <a:lumMod val="50000"/>
                  </a:schemeClr>
                </a:solidFill>
                <a:latin typeface="+mn-lt"/>
                <a:ea typeface="+mn-ea"/>
                <a:cs typeface="+mn-cs"/>
              </a:rPr>
              <a:t> </a:t>
            </a:r>
            <a:r>
              <a:rPr lang="it-IT" b="1" i="1" dirty="0" err="1">
                <a:solidFill>
                  <a:schemeClr val="accent1">
                    <a:lumMod val="50000"/>
                  </a:schemeClr>
                </a:solidFill>
                <a:latin typeface="+mn-lt"/>
                <a:ea typeface="+mn-ea"/>
                <a:cs typeface="+mn-cs"/>
              </a:rPr>
              <a:t>dates</a:t>
            </a:r>
            <a:endParaRPr lang="it-IT" b="1" i="1" dirty="0">
              <a:solidFill>
                <a:schemeClr val="accent1">
                  <a:lumMod val="50000"/>
                </a:schemeClr>
              </a:solidFill>
              <a:latin typeface="+mn-lt"/>
              <a:ea typeface="+mn-ea"/>
              <a:cs typeface="+mn-cs"/>
            </a:endParaRPr>
          </a:p>
        </p:txBody>
      </p:sp>
      <p:grpSp>
        <p:nvGrpSpPr>
          <p:cNvPr id="3" name="Gruppo 2"/>
          <p:cNvGrpSpPr/>
          <p:nvPr/>
        </p:nvGrpSpPr>
        <p:grpSpPr>
          <a:xfrm>
            <a:off x="964502" y="53303"/>
            <a:ext cx="10026440" cy="1082828"/>
            <a:chOff x="964502" y="251393"/>
            <a:chExt cx="10026440" cy="1082828"/>
          </a:xfrm>
        </p:grpSpPr>
        <p:pic>
          <p:nvPicPr>
            <p:cNvPr id="4" name="Picture 2" descr="http://www.ecogym.it/image/logo_unisalento_lun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851" y="251393"/>
              <a:ext cx="2387397" cy="7625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dmod.eu/intersocial/images/transparent-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7128" y="261911"/>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csm.br.it/documenti/rassegnastampa/Grecia-Ital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 name="Diagramma 6"/>
          <p:cNvGraphicFramePr/>
          <p:nvPr>
            <p:extLst>
              <p:ext uri="{D42A27DB-BD31-4B8C-83A1-F6EECF244321}">
                <p14:modId xmlns:p14="http://schemas.microsoft.com/office/powerpoint/2010/main" val="238574486"/>
              </p:ext>
            </p:extLst>
          </p:nvPr>
        </p:nvGraphicFramePr>
        <p:xfrm>
          <a:off x="2741332" y="2395469"/>
          <a:ext cx="6785735" cy="38390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691750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o 15"/>
          <p:cNvGrpSpPr/>
          <p:nvPr/>
        </p:nvGrpSpPr>
        <p:grpSpPr>
          <a:xfrm>
            <a:off x="964502" y="53303"/>
            <a:ext cx="10026440" cy="1082828"/>
            <a:chOff x="964502" y="251393"/>
            <a:chExt cx="10026440" cy="1082828"/>
          </a:xfrm>
        </p:grpSpPr>
        <p:pic>
          <p:nvPicPr>
            <p:cNvPr id="17" name="Picture 2" descr="http://www.ecogym.it/image/logo_unisalento_lun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851" y="251393"/>
              <a:ext cx="2387397" cy="7625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dmod.eu/intersocial/images/transparent-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7128" y="261911"/>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www.csm.br.it/documenti/rassegnastampa/Grecia-Ital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olo 4"/>
          <p:cNvSpPr txBox="1">
            <a:spLocks/>
          </p:cNvSpPr>
          <p:nvPr/>
        </p:nvSpPr>
        <p:spPr>
          <a:xfrm>
            <a:off x="819720" y="1057139"/>
            <a:ext cx="9787944" cy="36693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2400" b="1" i="1" dirty="0" smtClean="0">
                <a:solidFill>
                  <a:schemeClr val="accent1">
                    <a:lumMod val="50000"/>
                  </a:schemeClr>
                </a:solidFill>
                <a:latin typeface="+mn-lt"/>
                <a:ea typeface="+mn-ea"/>
                <a:cs typeface="+mn-cs"/>
              </a:rPr>
              <a:t>OBJECTIVE OF “</a:t>
            </a:r>
            <a:r>
              <a:rPr lang="it-IT" sz="2400" b="1" i="1" dirty="0" smtClean="0">
                <a:solidFill>
                  <a:schemeClr val="accent1">
                    <a:lumMod val="50000"/>
                  </a:schemeClr>
                </a:solidFill>
              </a:rPr>
              <a:t>BIG”</a:t>
            </a:r>
          </a:p>
          <a:p>
            <a:pPr algn="ctr"/>
            <a:r>
              <a:rPr lang="en-US" sz="2000" b="1" i="1" dirty="0" smtClean="0">
                <a:solidFill>
                  <a:schemeClr val="accent1">
                    <a:lumMod val="50000"/>
                  </a:schemeClr>
                </a:solidFill>
              </a:rPr>
              <a:t>Improve </a:t>
            </a:r>
            <a:r>
              <a:rPr lang="en-US" sz="2000" b="1" i="1" dirty="0">
                <a:solidFill>
                  <a:schemeClr val="accent1">
                    <a:lumMod val="50000"/>
                  </a:schemeClr>
                </a:solidFill>
              </a:rPr>
              <a:t>governance, management and sustainable valorization of coastal and rural protected areas and contributing to the implementation of the </a:t>
            </a:r>
            <a:r>
              <a:rPr lang="en-US" sz="2000" b="1" i="1" dirty="0" err="1">
                <a:solidFill>
                  <a:schemeClr val="accent1">
                    <a:lumMod val="50000"/>
                  </a:schemeClr>
                </a:solidFill>
              </a:rPr>
              <a:t>Natura</a:t>
            </a:r>
            <a:r>
              <a:rPr lang="en-US" sz="2000" b="1" i="1" dirty="0">
                <a:solidFill>
                  <a:schemeClr val="accent1">
                    <a:lumMod val="50000"/>
                  </a:schemeClr>
                </a:solidFill>
              </a:rPr>
              <a:t> 2000 provisions in GR and </a:t>
            </a:r>
            <a:r>
              <a:rPr lang="en-US" sz="2000" b="1" i="1" dirty="0" smtClean="0">
                <a:solidFill>
                  <a:schemeClr val="accent1">
                    <a:lumMod val="50000"/>
                  </a:schemeClr>
                </a:solidFill>
              </a:rPr>
              <a:t>IT</a:t>
            </a:r>
            <a:r>
              <a:rPr lang="it-IT" sz="2000" b="1" i="1" dirty="0" smtClean="0">
                <a:solidFill>
                  <a:schemeClr val="accent1">
                    <a:lumMod val="50000"/>
                  </a:schemeClr>
                </a:solidFill>
              </a:rPr>
              <a:t> </a:t>
            </a:r>
            <a:endParaRPr lang="it-IT" sz="2000" b="1" i="1" dirty="0">
              <a:solidFill>
                <a:schemeClr val="accent1">
                  <a:lumMod val="50000"/>
                </a:schemeClr>
              </a:solidFill>
              <a:latin typeface="+mn-lt"/>
              <a:ea typeface="+mn-ea"/>
              <a:cs typeface="+mn-cs"/>
            </a:endParaRPr>
          </a:p>
        </p:txBody>
      </p:sp>
      <p:graphicFrame>
        <p:nvGraphicFramePr>
          <p:cNvPr id="8" name="Diagramma 7"/>
          <p:cNvGraphicFramePr/>
          <p:nvPr>
            <p:extLst>
              <p:ext uri="{D42A27DB-BD31-4B8C-83A1-F6EECF244321}">
                <p14:modId xmlns:p14="http://schemas.microsoft.com/office/powerpoint/2010/main" val="2553160947"/>
              </p:ext>
            </p:extLst>
          </p:nvPr>
        </p:nvGraphicFramePr>
        <p:xfrm>
          <a:off x="0" y="2524836"/>
          <a:ext cx="12191999" cy="43331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493125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o 15"/>
          <p:cNvGrpSpPr/>
          <p:nvPr/>
        </p:nvGrpSpPr>
        <p:grpSpPr>
          <a:xfrm>
            <a:off x="964502" y="53303"/>
            <a:ext cx="10026440" cy="1082828"/>
            <a:chOff x="964502" y="251393"/>
            <a:chExt cx="10026440" cy="1082828"/>
          </a:xfrm>
        </p:grpSpPr>
        <p:pic>
          <p:nvPicPr>
            <p:cNvPr id="17" name="Picture 2" descr="http://www.ecogym.it/image/logo_unisalento_lun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851" y="251393"/>
              <a:ext cx="2387397" cy="7625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dmod.eu/intersocial/images/transparent-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7128" y="261911"/>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www.csm.br.it/documenti/rassegnastampa/Grecia-Ital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olo 4"/>
          <p:cNvSpPr txBox="1">
            <a:spLocks/>
          </p:cNvSpPr>
          <p:nvPr/>
        </p:nvSpPr>
        <p:spPr>
          <a:xfrm>
            <a:off x="819720" y="769192"/>
            <a:ext cx="9787944"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2000" b="1" i="1" dirty="0" smtClean="0">
                <a:solidFill>
                  <a:schemeClr val="accent1">
                    <a:lumMod val="50000"/>
                  </a:schemeClr>
                </a:solidFill>
                <a:latin typeface="+mn-lt"/>
                <a:ea typeface="+mn-ea"/>
                <a:cs typeface="+mn-cs"/>
              </a:rPr>
              <a:t>Budget Partner </a:t>
            </a:r>
            <a:r>
              <a:rPr lang="it-IT" sz="2000" b="1" i="1" dirty="0">
                <a:solidFill>
                  <a:schemeClr val="accent1">
                    <a:lumMod val="50000"/>
                  </a:schemeClr>
                </a:solidFill>
                <a:latin typeface="+mn-lt"/>
                <a:ea typeface="+mn-ea"/>
                <a:cs typeface="+mn-cs"/>
              </a:rPr>
              <a:t>8 </a:t>
            </a:r>
            <a:br>
              <a:rPr lang="it-IT" sz="2000" b="1" i="1" dirty="0">
                <a:solidFill>
                  <a:schemeClr val="accent1">
                    <a:lumMod val="50000"/>
                  </a:schemeClr>
                </a:solidFill>
                <a:latin typeface="+mn-lt"/>
                <a:ea typeface="+mn-ea"/>
                <a:cs typeface="+mn-cs"/>
              </a:rPr>
            </a:br>
            <a:r>
              <a:rPr lang="it-IT" sz="2000" b="1" i="1" dirty="0" err="1">
                <a:solidFill>
                  <a:schemeClr val="accent1">
                    <a:lumMod val="50000"/>
                  </a:schemeClr>
                </a:solidFill>
                <a:latin typeface="+mn-lt"/>
                <a:ea typeface="+mn-ea"/>
                <a:cs typeface="+mn-cs"/>
              </a:rPr>
              <a:t>University</a:t>
            </a:r>
            <a:r>
              <a:rPr lang="it-IT" sz="2000" b="1" i="1" dirty="0">
                <a:solidFill>
                  <a:schemeClr val="accent1">
                    <a:lumMod val="50000"/>
                  </a:schemeClr>
                </a:solidFill>
                <a:latin typeface="+mn-lt"/>
                <a:ea typeface="+mn-ea"/>
                <a:cs typeface="+mn-cs"/>
              </a:rPr>
              <a:t> of </a:t>
            </a:r>
            <a:r>
              <a:rPr lang="it-IT" sz="2000" b="1" i="1" dirty="0" smtClean="0">
                <a:solidFill>
                  <a:schemeClr val="accent1">
                    <a:lumMod val="50000"/>
                  </a:schemeClr>
                </a:solidFill>
                <a:latin typeface="+mn-lt"/>
                <a:ea typeface="+mn-ea"/>
                <a:cs typeface="+mn-cs"/>
              </a:rPr>
              <a:t>Salento </a:t>
            </a:r>
            <a:r>
              <a:rPr lang="en-US" sz="2000" b="1" i="1" dirty="0">
                <a:solidFill>
                  <a:schemeClr val="accent1">
                    <a:lumMod val="50000"/>
                  </a:schemeClr>
                </a:solidFill>
                <a:latin typeface="+mn-lt"/>
                <a:ea typeface="+mn-ea"/>
                <a:cs typeface="+mn-cs"/>
              </a:rPr>
              <a:t>(DiSTeBA)</a:t>
            </a:r>
            <a:r>
              <a:rPr lang="it-IT" sz="2000" b="1" i="1" dirty="0">
                <a:solidFill>
                  <a:schemeClr val="accent1">
                    <a:lumMod val="50000"/>
                  </a:schemeClr>
                </a:solidFill>
                <a:latin typeface="+mn-lt"/>
                <a:ea typeface="+mn-ea"/>
                <a:cs typeface="+mn-cs"/>
              </a:rPr>
              <a:t/>
            </a:r>
            <a:br>
              <a:rPr lang="it-IT" sz="2000" b="1" i="1" dirty="0">
                <a:solidFill>
                  <a:schemeClr val="accent1">
                    <a:lumMod val="50000"/>
                  </a:schemeClr>
                </a:solidFill>
                <a:latin typeface="+mn-lt"/>
                <a:ea typeface="+mn-ea"/>
                <a:cs typeface="+mn-cs"/>
              </a:rPr>
            </a:br>
            <a:endParaRPr lang="it-IT" sz="2000" b="1" i="1" dirty="0">
              <a:solidFill>
                <a:schemeClr val="accent1">
                  <a:lumMod val="50000"/>
                </a:schemeClr>
              </a:solidFill>
              <a:latin typeface="+mn-lt"/>
              <a:ea typeface="+mn-ea"/>
              <a:cs typeface="+mn-cs"/>
            </a:endParaRPr>
          </a:p>
        </p:txBody>
      </p:sp>
      <p:graphicFrame>
        <p:nvGraphicFramePr>
          <p:cNvPr id="4" name="Diagramma 3"/>
          <p:cNvGraphicFramePr/>
          <p:nvPr>
            <p:extLst>
              <p:ext uri="{D42A27DB-BD31-4B8C-83A1-F6EECF244321}">
                <p14:modId xmlns:p14="http://schemas.microsoft.com/office/powerpoint/2010/main" val="3088481978"/>
              </p:ext>
            </p:extLst>
          </p:nvPr>
        </p:nvGraphicFramePr>
        <p:xfrm>
          <a:off x="-54592" y="298108"/>
          <a:ext cx="12192000" cy="64234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964000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o 15"/>
          <p:cNvGrpSpPr/>
          <p:nvPr/>
        </p:nvGrpSpPr>
        <p:grpSpPr>
          <a:xfrm>
            <a:off x="964502" y="53303"/>
            <a:ext cx="10026440" cy="1082828"/>
            <a:chOff x="964502" y="251393"/>
            <a:chExt cx="10026440" cy="1082828"/>
          </a:xfrm>
        </p:grpSpPr>
        <p:pic>
          <p:nvPicPr>
            <p:cNvPr id="17" name="Picture 2" descr="http://www.ecogym.it/image/logo_unisalento_lun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851" y="251393"/>
              <a:ext cx="2387397" cy="7625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dmod.eu/intersocial/images/transparent-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7128" y="261911"/>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www.csm.br.it/documenti/rassegnastampa/Grecia-Ital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Diagramma 1"/>
          <p:cNvGraphicFramePr/>
          <p:nvPr>
            <p:extLst>
              <p:ext uri="{D42A27DB-BD31-4B8C-83A1-F6EECF244321}">
                <p14:modId xmlns:p14="http://schemas.microsoft.com/office/powerpoint/2010/main" val="1851290401"/>
              </p:ext>
            </p:extLst>
          </p:nvPr>
        </p:nvGraphicFramePr>
        <p:xfrm>
          <a:off x="1146218" y="2034862"/>
          <a:ext cx="9491729" cy="18030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ma 7"/>
          <p:cNvGraphicFramePr/>
          <p:nvPr>
            <p:extLst>
              <p:ext uri="{D42A27DB-BD31-4B8C-83A1-F6EECF244321}">
                <p14:modId xmlns:p14="http://schemas.microsoft.com/office/powerpoint/2010/main" val="1206597947"/>
              </p:ext>
            </p:extLst>
          </p:nvPr>
        </p:nvGraphicFramePr>
        <p:xfrm>
          <a:off x="1159096" y="4456090"/>
          <a:ext cx="9478852" cy="199622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Titolo 2"/>
          <p:cNvSpPr>
            <a:spLocks noGrp="1"/>
          </p:cNvSpPr>
          <p:nvPr>
            <p:ph type="title"/>
          </p:nvPr>
        </p:nvSpPr>
        <p:spPr>
          <a:xfrm>
            <a:off x="4283419" y="1057139"/>
            <a:ext cx="3469663" cy="1320800"/>
          </a:xfrm>
        </p:spPr>
        <p:txBody>
          <a:bodyPr>
            <a:normAutofit/>
          </a:bodyPr>
          <a:lstStyle/>
          <a:p>
            <a:pPr algn="ctr"/>
            <a:r>
              <a:rPr lang="it-IT" sz="3200" b="1" dirty="0" smtClean="0">
                <a:solidFill>
                  <a:schemeClr val="accent1">
                    <a:lumMod val="75000"/>
                  </a:schemeClr>
                </a:solidFill>
              </a:rPr>
              <a:t>Work Package 1</a:t>
            </a:r>
            <a:endParaRPr lang="it-IT" sz="3200" b="1" dirty="0">
              <a:solidFill>
                <a:schemeClr val="accent1">
                  <a:lumMod val="75000"/>
                </a:schemeClr>
              </a:solidFill>
            </a:endParaRPr>
          </a:p>
        </p:txBody>
      </p:sp>
    </p:spTree>
    <p:extLst>
      <p:ext uri="{BB962C8B-B14F-4D97-AF65-F5344CB8AC3E}">
        <p14:creationId xmlns:p14="http://schemas.microsoft.com/office/powerpoint/2010/main" val="29662814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o 15"/>
          <p:cNvGrpSpPr/>
          <p:nvPr/>
        </p:nvGrpSpPr>
        <p:grpSpPr>
          <a:xfrm>
            <a:off x="964502" y="53303"/>
            <a:ext cx="10026440" cy="1082828"/>
            <a:chOff x="964502" y="251393"/>
            <a:chExt cx="10026440" cy="1082828"/>
          </a:xfrm>
        </p:grpSpPr>
        <p:pic>
          <p:nvPicPr>
            <p:cNvPr id="17" name="Picture 2" descr="http://www.ecogym.it/image/logo_unisalento_lun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851" y="251393"/>
              <a:ext cx="2387397" cy="7625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dmod.eu/intersocial/images/transparent-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7128" y="261911"/>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www.csm.br.it/documenti/rassegnastampa/Grecia-Ital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Diagramma 1"/>
          <p:cNvGraphicFramePr/>
          <p:nvPr>
            <p:extLst>
              <p:ext uri="{D42A27DB-BD31-4B8C-83A1-F6EECF244321}">
                <p14:modId xmlns:p14="http://schemas.microsoft.com/office/powerpoint/2010/main" val="2309601498"/>
              </p:ext>
            </p:extLst>
          </p:nvPr>
        </p:nvGraphicFramePr>
        <p:xfrm>
          <a:off x="0" y="2875367"/>
          <a:ext cx="12192000" cy="34579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ma 7"/>
          <p:cNvGraphicFramePr/>
          <p:nvPr>
            <p:extLst>
              <p:ext uri="{D42A27DB-BD31-4B8C-83A1-F6EECF244321}">
                <p14:modId xmlns:p14="http://schemas.microsoft.com/office/powerpoint/2010/main" val="1793498779"/>
              </p:ext>
            </p:extLst>
          </p:nvPr>
        </p:nvGraphicFramePr>
        <p:xfrm>
          <a:off x="1084423" y="1398781"/>
          <a:ext cx="9119656" cy="140437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Titolo 2"/>
          <p:cNvSpPr>
            <a:spLocks noGrp="1"/>
          </p:cNvSpPr>
          <p:nvPr>
            <p:ph type="title"/>
          </p:nvPr>
        </p:nvSpPr>
        <p:spPr>
          <a:xfrm>
            <a:off x="0" y="815869"/>
            <a:ext cx="12192000" cy="642872"/>
          </a:xfrm>
        </p:spPr>
        <p:txBody>
          <a:bodyPr>
            <a:noAutofit/>
          </a:bodyPr>
          <a:lstStyle/>
          <a:p>
            <a:pPr algn="ctr"/>
            <a:r>
              <a:rPr lang="it-IT" sz="2800" b="1" dirty="0" smtClean="0">
                <a:solidFill>
                  <a:schemeClr val="accent1">
                    <a:lumMod val="50000"/>
                  </a:schemeClr>
                </a:solidFill>
              </a:rPr>
              <a:t>Work Package 2</a:t>
            </a:r>
            <a:r>
              <a:rPr lang="it-IT" sz="2800" b="1" dirty="0" smtClean="0">
                <a:solidFill>
                  <a:srgbClr val="002060"/>
                </a:solidFill>
              </a:rPr>
              <a:t/>
            </a:r>
            <a:br>
              <a:rPr lang="it-IT" sz="2800" b="1" dirty="0" smtClean="0">
                <a:solidFill>
                  <a:srgbClr val="002060"/>
                </a:solidFill>
              </a:rPr>
            </a:br>
            <a:endParaRPr lang="it-IT" sz="2800" b="1" dirty="0">
              <a:solidFill>
                <a:srgbClr val="002060"/>
              </a:solidFill>
            </a:endParaRPr>
          </a:p>
        </p:txBody>
      </p:sp>
      <p:sp>
        <p:nvSpPr>
          <p:cNvPr id="7" name="Rettangolo 6"/>
          <p:cNvSpPr/>
          <p:nvPr/>
        </p:nvSpPr>
        <p:spPr>
          <a:xfrm>
            <a:off x="209864" y="6329358"/>
            <a:ext cx="11892196" cy="584775"/>
          </a:xfrm>
          <a:prstGeom prst="rect">
            <a:avLst/>
          </a:prstGeom>
        </p:spPr>
        <p:txBody>
          <a:bodyPr wrap="square">
            <a:spAutoFit/>
          </a:bodyPr>
          <a:lstStyle/>
          <a:p>
            <a:r>
              <a:rPr lang="en-US" sz="1600" b="1" dirty="0">
                <a:solidFill>
                  <a:srgbClr val="002060"/>
                </a:solidFill>
              </a:rPr>
              <a:t>The </a:t>
            </a:r>
            <a:r>
              <a:rPr lang="en-US" sz="1600" b="1" dirty="0" smtClean="0">
                <a:solidFill>
                  <a:srgbClr val="002060"/>
                </a:solidFill>
              </a:rPr>
              <a:t>activities, expected </a:t>
            </a:r>
            <a:r>
              <a:rPr lang="en-US" sz="1600" b="1" dirty="0">
                <a:solidFill>
                  <a:srgbClr val="002060"/>
                </a:solidFill>
              </a:rPr>
              <a:t>by Action 2.2, is part of promotional activities for the BIG project, and aims to make available to the public information on the main findings of the Strategic Project </a:t>
            </a:r>
            <a:r>
              <a:rPr lang="en-US" sz="1600" b="1" dirty="0" smtClean="0">
                <a:solidFill>
                  <a:srgbClr val="002060"/>
                </a:solidFill>
              </a:rPr>
              <a:t>BIG</a:t>
            </a:r>
            <a:endParaRPr lang="it-IT" sz="1600" dirty="0"/>
          </a:p>
        </p:txBody>
      </p:sp>
    </p:spTree>
    <p:extLst>
      <p:ext uri="{BB962C8B-B14F-4D97-AF65-F5344CB8AC3E}">
        <p14:creationId xmlns:p14="http://schemas.microsoft.com/office/powerpoint/2010/main" val="15388121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o 15"/>
          <p:cNvGrpSpPr/>
          <p:nvPr/>
        </p:nvGrpSpPr>
        <p:grpSpPr>
          <a:xfrm>
            <a:off x="964502" y="53303"/>
            <a:ext cx="10026440" cy="1082828"/>
            <a:chOff x="964502" y="251393"/>
            <a:chExt cx="10026440" cy="1082828"/>
          </a:xfrm>
        </p:grpSpPr>
        <p:pic>
          <p:nvPicPr>
            <p:cNvPr id="17" name="Picture 2" descr="http://www.ecogym.it/image/logo_unisalento_lun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851" y="251393"/>
              <a:ext cx="2387397" cy="7625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dmod.eu/intersocial/images/transparent-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7128" y="261911"/>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www.csm.br.it/documenti/rassegnastampa/Grecia-Ital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Diagramma 1"/>
          <p:cNvGraphicFramePr/>
          <p:nvPr>
            <p:extLst>
              <p:ext uri="{D42A27DB-BD31-4B8C-83A1-F6EECF244321}">
                <p14:modId xmlns:p14="http://schemas.microsoft.com/office/powerpoint/2010/main" val="3352298879"/>
              </p:ext>
            </p:extLst>
          </p:nvPr>
        </p:nvGraphicFramePr>
        <p:xfrm>
          <a:off x="237776" y="1723870"/>
          <a:ext cx="11339627" cy="23042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ma 7"/>
          <p:cNvGraphicFramePr/>
          <p:nvPr>
            <p:extLst>
              <p:ext uri="{D42A27DB-BD31-4B8C-83A1-F6EECF244321}">
                <p14:modId xmlns:p14="http://schemas.microsoft.com/office/powerpoint/2010/main" val="11303890"/>
              </p:ext>
            </p:extLst>
          </p:nvPr>
        </p:nvGraphicFramePr>
        <p:xfrm>
          <a:off x="247582" y="4301131"/>
          <a:ext cx="11324243" cy="240420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Titolo 2"/>
          <p:cNvSpPr>
            <a:spLocks noGrp="1"/>
          </p:cNvSpPr>
          <p:nvPr>
            <p:ph type="title"/>
          </p:nvPr>
        </p:nvSpPr>
        <p:spPr>
          <a:xfrm>
            <a:off x="4087717" y="715617"/>
            <a:ext cx="3469663" cy="1320800"/>
          </a:xfrm>
        </p:spPr>
        <p:txBody>
          <a:bodyPr>
            <a:normAutofit/>
          </a:bodyPr>
          <a:lstStyle/>
          <a:p>
            <a:pPr algn="ctr"/>
            <a:r>
              <a:rPr lang="it-IT" sz="2800" b="1" dirty="0" smtClean="0">
                <a:solidFill>
                  <a:schemeClr val="accent1">
                    <a:lumMod val="75000"/>
                  </a:schemeClr>
                </a:solidFill>
              </a:rPr>
              <a:t>Work Package 3</a:t>
            </a:r>
            <a:endParaRPr lang="it-IT" sz="2800" b="1" dirty="0">
              <a:solidFill>
                <a:schemeClr val="accent1">
                  <a:lumMod val="75000"/>
                </a:schemeClr>
              </a:solidFill>
            </a:endParaRPr>
          </a:p>
        </p:txBody>
      </p:sp>
    </p:spTree>
    <p:extLst>
      <p:ext uri="{BB962C8B-B14F-4D97-AF65-F5344CB8AC3E}">
        <p14:creationId xmlns:p14="http://schemas.microsoft.com/office/powerpoint/2010/main" val="4545779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Sfaccettatur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1765</TotalTime>
  <Words>1988</Words>
  <Application>Microsoft Macintosh PowerPoint</Application>
  <PresentationFormat>Personalizzato</PresentationFormat>
  <Paragraphs>219</Paragraphs>
  <Slides>23</Slides>
  <Notes>2</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Sfaccettatura</vt:lpstr>
      <vt:lpstr>Presentazione di PowerPoint</vt:lpstr>
      <vt:lpstr>Presentazione di PowerPoint</vt:lpstr>
      <vt:lpstr>Presentazione di PowerPoint</vt:lpstr>
      <vt:lpstr>Key dates</vt:lpstr>
      <vt:lpstr>Presentazione di PowerPoint</vt:lpstr>
      <vt:lpstr>Presentazione di PowerPoint</vt:lpstr>
      <vt:lpstr>Work Package 1</vt:lpstr>
      <vt:lpstr>Work Package 2 </vt:lpstr>
      <vt:lpstr>Work Package 3</vt:lpstr>
      <vt:lpstr>Work Package 3</vt:lpstr>
      <vt:lpstr>LifeWatch Architecture</vt:lpstr>
      <vt:lpstr>Work Package 4</vt:lpstr>
      <vt:lpstr>BIG Workflow</vt:lpstr>
      <vt:lpstr>Presentazione di PowerPoint</vt:lpstr>
      <vt:lpstr>Decision-makers support tool  for the management of protected areas</vt:lpstr>
      <vt:lpstr>Alien Species case - DSS G.I.S. View</vt:lpstr>
      <vt:lpstr>Work Package 4</vt:lpstr>
      <vt:lpstr>Work Package 5</vt:lpstr>
      <vt:lpstr>Presentazione di PowerPoint</vt:lpstr>
      <vt:lpstr>Presentazione di PowerPoint</vt:lpstr>
      <vt:lpstr>New Marine Laboratory in Tricase Porto</vt:lpstr>
      <vt:lpstr>The Marine Lab: research, teaching and outreach</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dc:title>
  <dc:creator>Tina Mastrolia</dc:creator>
  <cp:lastModifiedBy>Demo Version</cp:lastModifiedBy>
  <cp:revision>125</cp:revision>
  <cp:lastPrinted>2013-08-07T10:10:07Z</cp:lastPrinted>
  <dcterms:created xsi:type="dcterms:W3CDTF">2013-08-04T20:21:33Z</dcterms:created>
  <dcterms:modified xsi:type="dcterms:W3CDTF">2014-03-28T10:10:17Z</dcterms:modified>
</cp:coreProperties>
</file>